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236075" cy="1472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9AE7B1-183D-47D9-ACBA-E7F5D6817FF7}" v="210" dt="2022-03-04T00:02:09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90170-75A1-46CB-BC93-8DB2FDEDB704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EE89C-5C48-48C7-92A7-522F8E5C3B40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Resource </a:t>
          </a:r>
        </a:p>
        <a:p>
          <a:r>
            <a:rPr lang="en-US" b="1" dirty="0">
              <a:solidFill>
                <a:srgbClr val="FFFF00"/>
              </a:solidFill>
            </a:rPr>
            <a:t>Management </a:t>
          </a:r>
        </a:p>
        <a:p>
          <a:r>
            <a:rPr lang="en-US" b="1" dirty="0">
              <a:solidFill>
                <a:srgbClr val="FFFF00"/>
              </a:solidFill>
            </a:rPr>
            <a:t>Division</a:t>
          </a:r>
        </a:p>
      </dgm:t>
    </dgm:pt>
    <dgm:pt modelId="{9E4D2042-D76D-47BA-97A3-C7260F59DF8C}" type="parTrans" cxnId="{0B44C722-580B-476F-83E4-7C1EE95FA8A8}">
      <dgm:prSet/>
      <dgm:spPr/>
      <dgm:t>
        <a:bodyPr/>
        <a:lstStyle/>
        <a:p>
          <a:endParaRPr lang="en-US"/>
        </a:p>
      </dgm:t>
    </dgm:pt>
    <dgm:pt modelId="{2C70ED20-342F-4429-8AEF-0D7A23BE4EE7}" type="sibTrans" cxnId="{0B44C722-580B-476F-83E4-7C1EE95FA8A8}">
      <dgm:prSet/>
      <dgm:spPr/>
      <dgm:t>
        <a:bodyPr/>
        <a:lstStyle/>
        <a:p>
          <a:endParaRPr lang="en-US"/>
        </a:p>
      </dgm:t>
    </dgm:pt>
    <dgm:pt modelId="{C61BEC29-BE9B-4091-B16C-1526EE8F531B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County Engineer</a:t>
          </a:r>
        </a:p>
        <a:p>
          <a:r>
            <a:rPr lang="en-US" b="1" dirty="0">
              <a:solidFill>
                <a:srgbClr val="FFFF00"/>
              </a:solidFill>
            </a:rPr>
            <a:t>Engineering Division</a:t>
          </a:r>
        </a:p>
      </dgm:t>
    </dgm:pt>
    <dgm:pt modelId="{CEB92DD6-BB03-4299-8EC7-64D21F45A15E}" type="parTrans" cxnId="{D5CBB4DE-4847-4037-8055-1D4BD56C6326}">
      <dgm:prSet/>
      <dgm:spPr/>
      <dgm:t>
        <a:bodyPr/>
        <a:lstStyle/>
        <a:p>
          <a:endParaRPr lang="en-US"/>
        </a:p>
      </dgm:t>
    </dgm:pt>
    <dgm:pt modelId="{28A28F04-D9B5-42DF-BAB6-5F214E94B3AF}" type="sibTrans" cxnId="{D5CBB4DE-4847-4037-8055-1D4BD56C6326}">
      <dgm:prSet/>
      <dgm:spPr/>
      <dgm:t>
        <a:bodyPr/>
        <a:lstStyle/>
        <a:p>
          <a:endParaRPr lang="en-US"/>
        </a:p>
      </dgm:t>
    </dgm:pt>
    <dgm:pt modelId="{5A25E9C7-E5CB-492B-BDE0-BE81EACC19D8}">
      <dgm:prSet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Department of Public Works </a:t>
          </a:r>
        </a:p>
        <a:p>
          <a:r>
            <a:rPr lang="en-US" b="1" dirty="0">
              <a:solidFill>
                <a:srgbClr val="FFFF00"/>
              </a:solidFill>
            </a:rPr>
            <a:t>Executive Director</a:t>
          </a:r>
        </a:p>
      </dgm:t>
    </dgm:pt>
    <dgm:pt modelId="{11AE8107-7C4A-4687-9F75-A91133893FC5}" type="parTrans" cxnId="{325CD775-A92A-4605-9BB7-99CB12DBDF19}">
      <dgm:prSet/>
      <dgm:spPr/>
      <dgm:t>
        <a:bodyPr/>
        <a:lstStyle/>
        <a:p>
          <a:endParaRPr lang="en-US"/>
        </a:p>
      </dgm:t>
    </dgm:pt>
    <dgm:pt modelId="{946202AC-D710-43B4-BD9A-BAF23C3FC023}" type="sibTrans" cxnId="{325CD775-A92A-4605-9BB7-99CB12DBDF19}">
      <dgm:prSet/>
      <dgm:spPr/>
      <dgm:t>
        <a:bodyPr/>
        <a:lstStyle/>
        <a:p>
          <a:endParaRPr lang="en-US"/>
        </a:p>
      </dgm:t>
    </dgm:pt>
    <dgm:pt modelId="{51359117-D1FE-482F-94A2-ADABA935E3D3}" type="asst">
      <dgm:prSet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Department of Public Works </a:t>
          </a:r>
        </a:p>
        <a:p>
          <a:r>
            <a:rPr lang="en-US" b="1" dirty="0">
              <a:solidFill>
                <a:srgbClr val="FFFF00"/>
              </a:solidFill>
            </a:rPr>
            <a:t>Deputy Director</a:t>
          </a:r>
        </a:p>
      </dgm:t>
    </dgm:pt>
    <dgm:pt modelId="{A57040E9-EBCB-4675-A138-29BAFCDBC32E}" type="parTrans" cxnId="{96124C8D-9311-498F-AB8B-C27B15CE6BA6}">
      <dgm:prSet/>
      <dgm:spPr/>
      <dgm:t>
        <a:bodyPr/>
        <a:lstStyle/>
        <a:p>
          <a:endParaRPr lang="en-US"/>
        </a:p>
      </dgm:t>
    </dgm:pt>
    <dgm:pt modelId="{FB1B9274-7EF4-4664-8BE9-E00A19EAC86E}" type="sibTrans" cxnId="{96124C8D-9311-498F-AB8B-C27B15CE6BA6}">
      <dgm:prSet/>
      <dgm:spPr/>
      <dgm:t>
        <a:bodyPr/>
        <a:lstStyle/>
        <a:p>
          <a:endParaRPr lang="en-US"/>
        </a:p>
      </dgm:t>
    </dgm:pt>
    <dgm:pt modelId="{58866158-B05C-49DD-9457-E82B86058C4D}">
      <dgm:prSet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Fleet</a:t>
          </a:r>
        </a:p>
        <a:p>
          <a:r>
            <a:rPr lang="en-US" b="1" dirty="0">
              <a:solidFill>
                <a:srgbClr val="FFFF00"/>
              </a:solidFill>
            </a:rPr>
            <a:t> Management Division</a:t>
          </a:r>
        </a:p>
      </dgm:t>
    </dgm:pt>
    <dgm:pt modelId="{C907B22B-37B0-4928-A011-7870D31DA270}" type="parTrans" cxnId="{7252F8D6-BDEA-4ACF-A8FD-62D048340D69}">
      <dgm:prSet/>
      <dgm:spPr/>
      <dgm:t>
        <a:bodyPr/>
        <a:lstStyle/>
        <a:p>
          <a:endParaRPr lang="en-US"/>
        </a:p>
      </dgm:t>
    </dgm:pt>
    <dgm:pt modelId="{9E31D856-51BD-4F18-A207-39CBE491A15E}" type="sibTrans" cxnId="{7252F8D6-BDEA-4ACF-A8FD-62D048340D69}">
      <dgm:prSet/>
      <dgm:spPr/>
      <dgm:t>
        <a:bodyPr/>
        <a:lstStyle/>
        <a:p>
          <a:endParaRPr lang="en-US"/>
        </a:p>
      </dgm:t>
    </dgm:pt>
    <dgm:pt modelId="{5D7B3289-0352-497A-9B7D-89A1CB2E9DAA}">
      <dgm:prSet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Highway </a:t>
          </a:r>
        </a:p>
        <a:p>
          <a:r>
            <a:rPr lang="en-US" b="1" dirty="0">
              <a:solidFill>
                <a:srgbClr val="FFFF00"/>
              </a:solidFill>
            </a:rPr>
            <a:t>Division</a:t>
          </a:r>
        </a:p>
      </dgm:t>
    </dgm:pt>
    <dgm:pt modelId="{304B6787-CDE0-4D4F-AD7F-CA08FC977B65}" type="parTrans" cxnId="{3CEA0278-75EB-4457-A9D2-D2F354E457C3}">
      <dgm:prSet/>
      <dgm:spPr/>
      <dgm:t>
        <a:bodyPr/>
        <a:lstStyle/>
        <a:p>
          <a:endParaRPr lang="en-US"/>
        </a:p>
      </dgm:t>
    </dgm:pt>
    <dgm:pt modelId="{49A04FD6-5D9C-4503-9603-CA8DC03A1D2D}" type="sibTrans" cxnId="{3CEA0278-75EB-4457-A9D2-D2F354E457C3}">
      <dgm:prSet/>
      <dgm:spPr/>
      <dgm:t>
        <a:bodyPr/>
        <a:lstStyle/>
        <a:p>
          <a:endParaRPr lang="en-US"/>
        </a:p>
      </dgm:t>
    </dgm:pt>
    <dgm:pt modelId="{E82D763D-E6CD-47FC-8A97-78CED124F665}">
      <dgm:prSet/>
      <dgm:spPr/>
      <dgm:t>
        <a:bodyPr/>
        <a:lstStyle/>
        <a:p>
          <a:r>
            <a:rPr lang="en-US" b="1">
              <a:solidFill>
                <a:srgbClr val="FFFF00"/>
              </a:solidFill>
            </a:rPr>
            <a:t>Customer </a:t>
          </a:r>
        </a:p>
        <a:p>
          <a:r>
            <a:rPr lang="en-US" b="1">
              <a:solidFill>
                <a:srgbClr val="FFFF00"/>
              </a:solidFill>
            </a:rPr>
            <a:t>Service </a:t>
          </a:r>
          <a:r>
            <a:rPr lang="en-US" b="1" dirty="0">
              <a:solidFill>
                <a:srgbClr val="FFFF00"/>
              </a:solidFill>
            </a:rPr>
            <a:t>Division</a:t>
          </a:r>
        </a:p>
      </dgm:t>
    </dgm:pt>
    <dgm:pt modelId="{34E971BC-A884-4111-A83E-8244F63BE7CF}" type="parTrans" cxnId="{8522989F-AEF0-41AC-A92D-28EF46CE97C8}">
      <dgm:prSet/>
      <dgm:spPr/>
      <dgm:t>
        <a:bodyPr/>
        <a:lstStyle/>
        <a:p>
          <a:endParaRPr lang="en-US"/>
        </a:p>
      </dgm:t>
    </dgm:pt>
    <dgm:pt modelId="{38C831C1-2079-49E5-BFA9-8F1C99E3F768}" type="sibTrans" cxnId="{8522989F-AEF0-41AC-A92D-28EF46CE97C8}">
      <dgm:prSet/>
      <dgm:spPr/>
      <dgm:t>
        <a:bodyPr/>
        <a:lstStyle/>
        <a:p>
          <a:endParaRPr lang="en-US"/>
        </a:p>
      </dgm:t>
    </dgm:pt>
    <dgm:pt modelId="{6570D9F1-43E7-4F14-89C5-CB354B6EA248}" type="asst">
      <dgm:prSet/>
      <dgm:spPr/>
      <dgm:t>
        <a:bodyPr/>
        <a:lstStyle/>
        <a:p>
          <a:r>
            <a:rPr lang="en-US" dirty="0"/>
            <a:t>Training Management</a:t>
          </a:r>
        </a:p>
      </dgm:t>
    </dgm:pt>
    <dgm:pt modelId="{479D4D79-26D6-474D-9722-84736962C11C}" type="parTrans" cxnId="{F59257BA-1855-4B1A-B156-0B4F4FD283EE}">
      <dgm:prSet/>
      <dgm:spPr/>
      <dgm:t>
        <a:bodyPr/>
        <a:lstStyle/>
        <a:p>
          <a:endParaRPr lang="en-US"/>
        </a:p>
      </dgm:t>
    </dgm:pt>
    <dgm:pt modelId="{E60B4706-4676-4AD2-BE8E-D665DEBBEE6F}" type="sibTrans" cxnId="{F59257BA-1855-4B1A-B156-0B4F4FD283EE}">
      <dgm:prSet/>
      <dgm:spPr/>
      <dgm:t>
        <a:bodyPr/>
        <a:lstStyle/>
        <a:p>
          <a:endParaRPr lang="en-US"/>
        </a:p>
      </dgm:t>
    </dgm:pt>
    <dgm:pt modelId="{B8063DEE-274B-403A-9FB3-9923816CCE05}">
      <dgm:prSet/>
      <dgm:spPr/>
      <dgm:t>
        <a:bodyPr/>
        <a:lstStyle/>
        <a:p>
          <a:r>
            <a:rPr lang="en-US" dirty="0"/>
            <a:t>Fleet </a:t>
          </a:r>
        </a:p>
        <a:p>
          <a:r>
            <a:rPr lang="en-US" dirty="0"/>
            <a:t>Superintendent</a:t>
          </a:r>
        </a:p>
      </dgm:t>
    </dgm:pt>
    <dgm:pt modelId="{EF0D49AB-F65F-4391-93D4-5489BFC2267B}" type="parTrans" cxnId="{7B19E328-885D-499A-A4C1-DC03A8EF4976}">
      <dgm:prSet/>
      <dgm:spPr/>
      <dgm:t>
        <a:bodyPr/>
        <a:lstStyle/>
        <a:p>
          <a:endParaRPr lang="en-US"/>
        </a:p>
      </dgm:t>
    </dgm:pt>
    <dgm:pt modelId="{F2871685-0070-41A3-A496-94D1F2EB5E29}" type="sibTrans" cxnId="{7B19E328-885D-499A-A4C1-DC03A8EF4976}">
      <dgm:prSet/>
      <dgm:spPr/>
      <dgm:t>
        <a:bodyPr/>
        <a:lstStyle/>
        <a:p>
          <a:endParaRPr lang="en-US"/>
        </a:p>
      </dgm:t>
    </dgm:pt>
    <dgm:pt modelId="{2158303B-9102-4E9B-A31F-324351F52331}">
      <dgm:prSet/>
      <dgm:spPr/>
      <dgm:t>
        <a:bodyPr/>
        <a:lstStyle/>
        <a:p>
          <a:r>
            <a:rPr lang="en-US" dirty="0"/>
            <a:t>Highway Superintendent</a:t>
          </a:r>
        </a:p>
      </dgm:t>
    </dgm:pt>
    <dgm:pt modelId="{2F07D8D3-CE39-4DA9-B7F8-23A0D5920EC9}" type="parTrans" cxnId="{5291F411-0F72-4113-AD5A-B0C7A4E35383}">
      <dgm:prSet/>
      <dgm:spPr/>
      <dgm:t>
        <a:bodyPr/>
        <a:lstStyle/>
        <a:p>
          <a:endParaRPr lang="en-US"/>
        </a:p>
      </dgm:t>
    </dgm:pt>
    <dgm:pt modelId="{5D5F6AA3-6E57-4B9B-8680-74A2761D8F17}" type="sibTrans" cxnId="{5291F411-0F72-4113-AD5A-B0C7A4E35383}">
      <dgm:prSet/>
      <dgm:spPr/>
      <dgm:t>
        <a:bodyPr/>
        <a:lstStyle/>
        <a:p>
          <a:endParaRPr lang="en-US"/>
        </a:p>
      </dgm:t>
    </dgm:pt>
    <dgm:pt modelId="{98E21250-0928-48B1-B3C5-204039C96D58}">
      <dgm:prSet/>
      <dgm:spPr/>
      <dgm:t>
        <a:bodyPr/>
        <a:lstStyle/>
        <a:p>
          <a:r>
            <a:rPr lang="en-US" dirty="0"/>
            <a:t>Highway Superintendent</a:t>
          </a:r>
        </a:p>
      </dgm:t>
    </dgm:pt>
    <dgm:pt modelId="{9B502808-6C96-41F9-B941-0E6500D07D93}" type="parTrans" cxnId="{0B379F5D-0E60-447E-A2FD-919E31E18D38}">
      <dgm:prSet/>
      <dgm:spPr/>
      <dgm:t>
        <a:bodyPr/>
        <a:lstStyle/>
        <a:p>
          <a:endParaRPr lang="en-US"/>
        </a:p>
      </dgm:t>
    </dgm:pt>
    <dgm:pt modelId="{8A42F37A-B42E-4F6D-B503-EB8042D65CBE}" type="sibTrans" cxnId="{0B379F5D-0E60-447E-A2FD-919E31E18D38}">
      <dgm:prSet/>
      <dgm:spPr/>
      <dgm:t>
        <a:bodyPr/>
        <a:lstStyle/>
        <a:p>
          <a:endParaRPr lang="en-US"/>
        </a:p>
      </dgm:t>
    </dgm:pt>
    <dgm:pt modelId="{8EA763A9-8DED-42B1-9DCD-9629835D3DAA}">
      <dgm:prSet/>
      <dgm:spPr/>
      <dgm:t>
        <a:bodyPr/>
        <a:lstStyle/>
        <a:p>
          <a:r>
            <a:rPr lang="en-US" dirty="0"/>
            <a:t>Highway Superintendent</a:t>
          </a:r>
        </a:p>
      </dgm:t>
    </dgm:pt>
    <dgm:pt modelId="{32C4C993-D74A-49A5-8CC4-01DC5166629F}" type="parTrans" cxnId="{D5E20BAE-0B0B-4F42-A89D-7800FA12A450}">
      <dgm:prSet/>
      <dgm:spPr/>
      <dgm:t>
        <a:bodyPr/>
        <a:lstStyle/>
        <a:p>
          <a:endParaRPr lang="en-US"/>
        </a:p>
      </dgm:t>
    </dgm:pt>
    <dgm:pt modelId="{B3DC611F-99FB-4D06-8FAF-8D7F7373E7B2}" type="sibTrans" cxnId="{D5E20BAE-0B0B-4F42-A89D-7800FA12A450}">
      <dgm:prSet/>
      <dgm:spPr/>
      <dgm:t>
        <a:bodyPr/>
        <a:lstStyle/>
        <a:p>
          <a:endParaRPr lang="en-US"/>
        </a:p>
      </dgm:t>
    </dgm:pt>
    <dgm:pt modelId="{959D001E-7E3A-4951-97BE-6D59CBD77A4C}">
      <dgm:prSet/>
      <dgm:spPr/>
      <dgm:t>
        <a:bodyPr/>
        <a:lstStyle/>
        <a:p>
          <a:r>
            <a:rPr lang="en-US" dirty="0"/>
            <a:t>Work Order Management</a:t>
          </a:r>
        </a:p>
      </dgm:t>
    </dgm:pt>
    <dgm:pt modelId="{1079354B-34C1-45B0-AA43-E557F6781875}" type="parTrans" cxnId="{FEB0DB7C-52D1-4F4E-A184-32AB0BB84A77}">
      <dgm:prSet/>
      <dgm:spPr/>
      <dgm:t>
        <a:bodyPr/>
        <a:lstStyle/>
        <a:p>
          <a:endParaRPr lang="en-US"/>
        </a:p>
      </dgm:t>
    </dgm:pt>
    <dgm:pt modelId="{011815D4-AB86-48CB-B208-06461885C198}" type="sibTrans" cxnId="{FEB0DB7C-52D1-4F4E-A184-32AB0BB84A77}">
      <dgm:prSet/>
      <dgm:spPr/>
      <dgm:t>
        <a:bodyPr/>
        <a:lstStyle/>
        <a:p>
          <a:endParaRPr lang="en-US"/>
        </a:p>
      </dgm:t>
    </dgm:pt>
    <dgm:pt modelId="{6B8AF15A-91AF-49CA-836D-814E50B268E5}">
      <dgm:prSet/>
      <dgm:spPr/>
      <dgm:t>
        <a:bodyPr/>
        <a:lstStyle/>
        <a:p>
          <a:r>
            <a:rPr lang="en-US" dirty="0"/>
            <a:t>Dispatch </a:t>
          </a:r>
        </a:p>
        <a:p>
          <a:r>
            <a:rPr lang="en-US" dirty="0"/>
            <a:t>Operations</a:t>
          </a:r>
        </a:p>
      </dgm:t>
    </dgm:pt>
    <dgm:pt modelId="{EF3C7D8F-81A0-4646-A17A-966988240DB2}" type="parTrans" cxnId="{0F8FFF97-BD12-4F06-ABCF-8EA708C9956B}">
      <dgm:prSet/>
      <dgm:spPr/>
      <dgm:t>
        <a:bodyPr/>
        <a:lstStyle/>
        <a:p>
          <a:endParaRPr lang="en-US"/>
        </a:p>
      </dgm:t>
    </dgm:pt>
    <dgm:pt modelId="{6D4334BE-9A6C-4400-B619-F4C0CE4CBD36}" type="sibTrans" cxnId="{0F8FFF97-BD12-4F06-ABCF-8EA708C9956B}">
      <dgm:prSet/>
      <dgm:spPr/>
      <dgm:t>
        <a:bodyPr/>
        <a:lstStyle/>
        <a:p>
          <a:endParaRPr lang="en-US"/>
        </a:p>
      </dgm:t>
    </dgm:pt>
    <dgm:pt modelId="{50959EDE-D55A-4C1E-B659-108B469CE9B6}">
      <dgm:prSet/>
      <dgm:spPr/>
      <dgm:t>
        <a:bodyPr/>
        <a:lstStyle/>
        <a:p>
          <a:r>
            <a:rPr lang="en-US" dirty="0"/>
            <a:t>Resource </a:t>
          </a:r>
        </a:p>
        <a:p>
          <a:r>
            <a:rPr lang="en-US" dirty="0"/>
            <a:t>Supervisor</a:t>
          </a:r>
        </a:p>
      </dgm:t>
    </dgm:pt>
    <dgm:pt modelId="{670A235A-3AF5-42BD-B63F-165B8D2B2F38}" type="parTrans" cxnId="{896BE045-37E3-4B89-934F-731179543ECF}">
      <dgm:prSet/>
      <dgm:spPr/>
      <dgm:t>
        <a:bodyPr/>
        <a:lstStyle/>
        <a:p>
          <a:endParaRPr lang="en-US"/>
        </a:p>
      </dgm:t>
    </dgm:pt>
    <dgm:pt modelId="{F95A069A-8F8E-4188-8BA3-099EA4B56B5D}" type="sibTrans" cxnId="{896BE045-37E3-4B89-934F-731179543ECF}">
      <dgm:prSet/>
      <dgm:spPr/>
      <dgm:t>
        <a:bodyPr/>
        <a:lstStyle/>
        <a:p>
          <a:endParaRPr lang="en-US"/>
        </a:p>
      </dgm:t>
    </dgm:pt>
    <dgm:pt modelId="{301EDAB3-2B62-4D75-ADB1-C3BACCBD09C5}">
      <dgm:prSet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Assistant County Engineer</a:t>
          </a:r>
        </a:p>
      </dgm:t>
    </dgm:pt>
    <dgm:pt modelId="{1B83BBE3-6FB9-41F4-9512-50FE4C399A46}" type="parTrans" cxnId="{7D987D99-F557-4407-9B2F-E89CD36D3AAA}">
      <dgm:prSet/>
      <dgm:spPr/>
      <dgm:t>
        <a:bodyPr/>
        <a:lstStyle/>
        <a:p>
          <a:endParaRPr lang="en-US"/>
        </a:p>
      </dgm:t>
    </dgm:pt>
    <dgm:pt modelId="{A992165E-F648-4DA2-8E79-BA2168DE4378}" type="sibTrans" cxnId="{7D987D99-F557-4407-9B2F-E89CD36D3AAA}">
      <dgm:prSet/>
      <dgm:spPr/>
      <dgm:t>
        <a:bodyPr/>
        <a:lstStyle/>
        <a:p>
          <a:endParaRPr lang="en-US"/>
        </a:p>
      </dgm:t>
    </dgm:pt>
    <dgm:pt modelId="{47E2229E-D2BA-4104-A980-EF122AD2C1E2}">
      <dgm:prSet/>
      <dgm:spPr/>
      <dgm:t>
        <a:bodyPr/>
        <a:lstStyle/>
        <a:p>
          <a:r>
            <a:rPr lang="en-US" dirty="0"/>
            <a:t>Akers Fleet Maintenance (x3)</a:t>
          </a:r>
        </a:p>
      </dgm:t>
    </dgm:pt>
    <dgm:pt modelId="{768FA5FD-0B18-4D8D-B6BF-F250CB884453}" type="parTrans" cxnId="{41D7E308-7009-4A1B-B92D-12646E6ED984}">
      <dgm:prSet/>
      <dgm:spPr/>
      <dgm:t>
        <a:bodyPr/>
        <a:lstStyle/>
        <a:p>
          <a:endParaRPr lang="en-US"/>
        </a:p>
      </dgm:t>
    </dgm:pt>
    <dgm:pt modelId="{A11C7005-D6B0-45F3-913C-F2D7E1DE2DEB}" type="sibTrans" cxnId="{41D7E308-7009-4A1B-B92D-12646E6ED984}">
      <dgm:prSet/>
      <dgm:spPr/>
      <dgm:t>
        <a:bodyPr/>
        <a:lstStyle/>
        <a:p>
          <a:endParaRPr lang="en-US"/>
        </a:p>
      </dgm:t>
    </dgm:pt>
    <dgm:pt modelId="{071F5D20-EF54-41CC-B375-D06FA833A7E3}">
      <dgm:prSet/>
      <dgm:spPr/>
      <dgm:t>
        <a:bodyPr/>
        <a:lstStyle/>
        <a:p>
          <a:r>
            <a:rPr lang="en-US" dirty="0"/>
            <a:t>Calhan Fleet Maintenance</a:t>
          </a:r>
        </a:p>
      </dgm:t>
    </dgm:pt>
    <dgm:pt modelId="{C95A1547-9DFE-442A-9D6A-145B82BBC2A2}" type="parTrans" cxnId="{CA583CEA-0858-4358-B2A5-D7C053962354}">
      <dgm:prSet/>
      <dgm:spPr/>
      <dgm:t>
        <a:bodyPr/>
        <a:lstStyle/>
        <a:p>
          <a:endParaRPr lang="en-US"/>
        </a:p>
      </dgm:t>
    </dgm:pt>
    <dgm:pt modelId="{C50E1FEC-8EBF-4F54-8FC2-EA4D2D12EEA0}" type="sibTrans" cxnId="{CA583CEA-0858-4358-B2A5-D7C053962354}">
      <dgm:prSet/>
      <dgm:spPr/>
      <dgm:t>
        <a:bodyPr/>
        <a:lstStyle/>
        <a:p>
          <a:endParaRPr lang="en-US"/>
        </a:p>
      </dgm:t>
    </dgm:pt>
    <dgm:pt modelId="{1D3B76AC-31E3-4234-A9D0-7BB2F0FC54FE}">
      <dgm:prSet/>
      <dgm:spPr/>
      <dgm:t>
        <a:bodyPr/>
        <a:lstStyle/>
        <a:p>
          <a:r>
            <a:rPr lang="en-US" dirty="0" err="1"/>
            <a:t>Dabling</a:t>
          </a:r>
          <a:r>
            <a:rPr lang="en-US" dirty="0"/>
            <a:t> Fleet Maintenance</a:t>
          </a:r>
        </a:p>
      </dgm:t>
    </dgm:pt>
    <dgm:pt modelId="{442CE3B0-B533-44BB-9ED1-954E57D1321A}" type="parTrans" cxnId="{BBA0D5D6-2C5C-4FA8-985C-9AB98808A55D}">
      <dgm:prSet/>
      <dgm:spPr/>
      <dgm:t>
        <a:bodyPr/>
        <a:lstStyle/>
        <a:p>
          <a:endParaRPr lang="en-US"/>
        </a:p>
      </dgm:t>
    </dgm:pt>
    <dgm:pt modelId="{311429A4-8F42-47DB-BB8A-5AEBCF36A7EB}" type="sibTrans" cxnId="{BBA0D5D6-2C5C-4FA8-985C-9AB98808A55D}">
      <dgm:prSet/>
      <dgm:spPr/>
      <dgm:t>
        <a:bodyPr/>
        <a:lstStyle/>
        <a:p>
          <a:endParaRPr lang="en-US"/>
        </a:p>
      </dgm:t>
    </dgm:pt>
    <dgm:pt modelId="{35A42783-8A20-4BED-96E5-15E3FD834074}">
      <dgm:prSet/>
      <dgm:spPr/>
      <dgm:t>
        <a:bodyPr/>
        <a:lstStyle/>
        <a:p>
          <a:r>
            <a:rPr lang="en-US" dirty="0"/>
            <a:t>Akers Team</a:t>
          </a:r>
        </a:p>
      </dgm:t>
    </dgm:pt>
    <dgm:pt modelId="{3F2094B2-DD32-4E51-A08B-7B9A8FF038E2}" type="parTrans" cxnId="{F6F92377-2BA3-4BE2-BC76-CBB79DE48E47}">
      <dgm:prSet/>
      <dgm:spPr/>
      <dgm:t>
        <a:bodyPr/>
        <a:lstStyle/>
        <a:p>
          <a:endParaRPr lang="en-US"/>
        </a:p>
      </dgm:t>
    </dgm:pt>
    <dgm:pt modelId="{FC29456D-66AC-4B4A-B8E2-BBEC3AFA0136}" type="sibTrans" cxnId="{F6F92377-2BA3-4BE2-BC76-CBB79DE48E47}">
      <dgm:prSet/>
      <dgm:spPr/>
      <dgm:t>
        <a:bodyPr/>
        <a:lstStyle/>
        <a:p>
          <a:endParaRPr lang="en-US"/>
        </a:p>
      </dgm:t>
    </dgm:pt>
    <dgm:pt modelId="{FE46379A-1944-43D6-B605-A90D96FB2BFA}">
      <dgm:prSet/>
      <dgm:spPr/>
      <dgm:t>
        <a:bodyPr/>
        <a:lstStyle/>
        <a:p>
          <a:r>
            <a:rPr lang="en-US" dirty="0"/>
            <a:t>Calhan Team</a:t>
          </a:r>
        </a:p>
      </dgm:t>
    </dgm:pt>
    <dgm:pt modelId="{1347280F-C780-46A0-86AC-AB6DC8C9797F}" type="parTrans" cxnId="{59ACAEB1-5417-43B0-AF98-53C5B38AE178}">
      <dgm:prSet/>
      <dgm:spPr/>
      <dgm:t>
        <a:bodyPr/>
        <a:lstStyle/>
        <a:p>
          <a:endParaRPr lang="en-US"/>
        </a:p>
      </dgm:t>
    </dgm:pt>
    <dgm:pt modelId="{10289EAB-3D24-4237-875F-B95F1512A09D}" type="sibTrans" cxnId="{59ACAEB1-5417-43B0-AF98-53C5B38AE178}">
      <dgm:prSet/>
      <dgm:spPr/>
      <dgm:t>
        <a:bodyPr/>
        <a:lstStyle/>
        <a:p>
          <a:endParaRPr lang="en-US"/>
        </a:p>
      </dgm:t>
    </dgm:pt>
    <dgm:pt modelId="{C27AE267-6662-40A8-80B9-5B8270C32ADE}">
      <dgm:prSet/>
      <dgm:spPr/>
      <dgm:t>
        <a:bodyPr/>
        <a:lstStyle/>
        <a:p>
          <a:r>
            <a:rPr lang="en-US" dirty="0"/>
            <a:t>Akers Team</a:t>
          </a:r>
        </a:p>
      </dgm:t>
    </dgm:pt>
    <dgm:pt modelId="{D8344EAC-F2D6-45CB-975A-F36B23C7C34C}" type="parTrans" cxnId="{849AAC03-56C6-4ACC-8B56-FE54BD763A89}">
      <dgm:prSet/>
      <dgm:spPr/>
      <dgm:t>
        <a:bodyPr/>
        <a:lstStyle/>
        <a:p>
          <a:endParaRPr lang="en-US"/>
        </a:p>
      </dgm:t>
    </dgm:pt>
    <dgm:pt modelId="{20D87595-39D9-441C-BD69-5B55F0752722}" type="sibTrans" cxnId="{849AAC03-56C6-4ACC-8B56-FE54BD763A89}">
      <dgm:prSet/>
      <dgm:spPr/>
      <dgm:t>
        <a:bodyPr/>
        <a:lstStyle/>
        <a:p>
          <a:endParaRPr lang="en-US"/>
        </a:p>
      </dgm:t>
    </dgm:pt>
    <dgm:pt modelId="{90EFE0E2-3DEB-45F3-9E9A-9DD889BB1322}">
      <dgm:prSet/>
      <dgm:spPr/>
      <dgm:t>
        <a:bodyPr/>
        <a:lstStyle/>
        <a:p>
          <a:r>
            <a:rPr lang="en-US" dirty="0"/>
            <a:t>Fleet Logistics Coordinator</a:t>
          </a:r>
        </a:p>
      </dgm:t>
    </dgm:pt>
    <dgm:pt modelId="{F056A29F-F4D7-43AC-BD91-9A81C89D8CFE}" type="parTrans" cxnId="{A45CCD03-68B1-4BF8-B495-AB5B3C563D23}">
      <dgm:prSet/>
      <dgm:spPr/>
      <dgm:t>
        <a:bodyPr/>
        <a:lstStyle/>
        <a:p>
          <a:endParaRPr lang="en-US"/>
        </a:p>
      </dgm:t>
    </dgm:pt>
    <dgm:pt modelId="{EC8AFABF-DEB0-432E-AEAE-F3146FF00252}" type="sibTrans" cxnId="{A45CCD03-68B1-4BF8-B495-AB5B3C563D23}">
      <dgm:prSet/>
      <dgm:spPr/>
      <dgm:t>
        <a:bodyPr/>
        <a:lstStyle/>
        <a:p>
          <a:endParaRPr lang="en-US"/>
        </a:p>
      </dgm:t>
    </dgm:pt>
    <dgm:pt modelId="{6DDEBE8C-5CF7-4E30-B0C3-8D35DA9FAA3B}">
      <dgm:prSet/>
      <dgm:spPr/>
      <dgm:t>
        <a:bodyPr/>
        <a:lstStyle/>
        <a:p>
          <a:r>
            <a:rPr lang="en-US" dirty="0"/>
            <a:t>Finance</a:t>
          </a:r>
        </a:p>
      </dgm:t>
    </dgm:pt>
    <dgm:pt modelId="{761CD2F1-A194-4A3C-A2C1-019D994961F1}" type="parTrans" cxnId="{3BB0E98A-1A2A-4E03-9EE5-BFC5DE8AC601}">
      <dgm:prSet/>
      <dgm:spPr/>
      <dgm:t>
        <a:bodyPr/>
        <a:lstStyle/>
        <a:p>
          <a:endParaRPr lang="en-US"/>
        </a:p>
      </dgm:t>
    </dgm:pt>
    <dgm:pt modelId="{FD7475E3-91C5-4006-8255-2A7E2495AD4C}" type="sibTrans" cxnId="{3BB0E98A-1A2A-4E03-9EE5-BFC5DE8AC601}">
      <dgm:prSet/>
      <dgm:spPr/>
      <dgm:t>
        <a:bodyPr/>
        <a:lstStyle/>
        <a:p>
          <a:endParaRPr lang="en-US"/>
        </a:p>
      </dgm:t>
    </dgm:pt>
    <dgm:pt modelId="{53C2A497-F576-40E4-A4EF-4739C4C9A759}">
      <dgm:prSet/>
      <dgm:spPr/>
      <dgm:t>
        <a:bodyPr/>
        <a:lstStyle/>
        <a:p>
          <a:r>
            <a:rPr lang="en-US" dirty="0"/>
            <a:t>Supply</a:t>
          </a:r>
        </a:p>
      </dgm:t>
    </dgm:pt>
    <dgm:pt modelId="{3660BC0A-1421-466B-83FE-8EC49994F7F1}" type="parTrans" cxnId="{9902C79E-8864-43A8-B8E5-F4CFCADB3C1F}">
      <dgm:prSet/>
      <dgm:spPr/>
      <dgm:t>
        <a:bodyPr/>
        <a:lstStyle/>
        <a:p>
          <a:endParaRPr lang="en-US"/>
        </a:p>
      </dgm:t>
    </dgm:pt>
    <dgm:pt modelId="{C500D735-2DF2-41D2-887C-629404C9F363}" type="sibTrans" cxnId="{9902C79E-8864-43A8-B8E5-F4CFCADB3C1F}">
      <dgm:prSet/>
      <dgm:spPr/>
      <dgm:t>
        <a:bodyPr/>
        <a:lstStyle/>
        <a:p>
          <a:endParaRPr lang="en-US"/>
        </a:p>
      </dgm:t>
    </dgm:pt>
    <dgm:pt modelId="{99BC8A43-FA2B-464F-8A61-367336C98FC7}">
      <dgm:prSet/>
      <dgm:spPr/>
      <dgm:t>
        <a:bodyPr/>
        <a:lstStyle/>
        <a:p>
          <a:r>
            <a:rPr lang="en-US" dirty="0"/>
            <a:t>Inventory</a:t>
          </a:r>
        </a:p>
      </dgm:t>
    </dgm:pt>
    <dgm:pt modelId="{23ECE2AC-41C8-4261-8FF1-95619849A9CD}" type="parTrans" cxnId="{8C73CF9C-E7DC-4460-915E-E1D2D8FE4B9C}">
      <dgm:prSet/>
      <dgm:spPr/>
      <dgm:t>
        <a:bodyPr/>
        <a:lstStyle/>
        <a:p>
          <a:endParaRPr lang="en-US"/>
        </a:p>
      </dgm:t>
    </dgm:pt>
    <dgm:pt modelId="{59259DEE-6665-47D9-8419-83500DCC4F96}" type="sibTrans" cxnId="{8C73CF9C-E7DC-4460-915E-E1D2D8FE4B9C}">
      <dgm:prSet/>
      <dgm:spPr/>
      <dgm:t>
        <a:bodyPr/>
        <a:lstStyle/>
        <a:p>
          <a:endParaRPr lang="en-US"/>
        </a:p>
      </dgm:t>
    </dgm:pt>
    <dgm:pt modelId="{37A96498-3562-4F65-9CE3-A41275F525BB}">
      <dgm:prSet/>
      <dgm:spPr/>
      <dgm:t>
        <a:bodyPr/>
        <a:lstStyle/>
        <a:p>
          <a:r>
            <a:rPr lang="en-US" dirty="0"/>
            <a:t>Asset </a:t>
          </a:r>
        </a:p>
        <a:p>
          <a:r>
            <a:rPr lang="en-US" dirty="0"/>
            <a:t>Management</a:t>
          </a:r>
        </a:p>
      </dgm:t>
    </dgm:pt>
    <dgm:pt modelId="{20D0EBDE-1BB8-4501-91CF-2A4358BDD730}" type="parTrans" cxnId="{54F65613-02AE-42F7-83DF-3BAB0098C4C9}">
      <dgm:prSet/>
      <dgm:spPr/>
      <dgm:t>
        <a:bodyPr/>
        <a:lstStyle/>
        <a:p>
          <a:endParaRPr lang="en-US"/>
        </a:p>
      </dgm:t>
    </dgm:pt>
    <dgm:pt modelId="{ACF1F199-84AA-4E29-B211-C1A96DBA1C71}" type="sibTrans" cxnId="{54F65613-02AE-42F7-83DF-3BAB0098C4C9}">
      <dgm:prSet/>
      <dgm:spPr/>
      <dgm:t>
        <a:bodyPr/>
        <a:lstStyle/>
        <a:p>
          <a:endParaRPr lang="en-US"/>
        </a:p>
      </dgm:t>
    </dgm:pt>
    <dgm:pt modelId="{0537839A-6A1C-4723-823D-45E5E9E1D391}">
      <dgm:prSet/>
      <dgm:spPr/>
      <dgm:t>
        <a:bodyPr/>
        <a:lstStyle/>
        <a:p>
          <a:r>
            <a:rPr lang="en-US" dirty="0"/>
            <a:t>Traffic </a:t>
          </a:r>
        </a:p>
        <a:p>
          <a:r>
            <a:rPr lang="en-US" dirty="0"/>
            <a:t>Engineering</a:t>
          </a:r>
        </a:p>
      </dgm:t>
    </dgm:pt>
    <dgm:pt modelId="{64C37C45-FFE9-46C6-A0AE-CFAB76FC34C1}" type="parTrans" cxnId="{ADE0BF59-25A6-4F0B-9596-7E4C3EB0058F}">
      <dgm:prSet/>
      <dgm:spPr/>
      <dgm:t>
        <a:bodyPr/>
        <a:lstStyle/>
        <a:p>
          <a:endParaRPr lang="en-US"/>
        </a:p>
      </dgm:t>
    </dgm:pt>
    <dgm:pt modelId="{9A11FCAC-A750-4743-AD39-71CA595A365D}" type="sibTrans" cxnId="{ADE0BF59-25A6-4F0B-9596-7E4C3EB0058F}">
      <dgm:prSet/>
      <dgm:spPr/>
      <dgm:t>
        <a:bodyPr/>
        <a:lstStyle/>
        <a:p>
          <a:endParaRPr lang="en-US"/>
        </a:p>
      </dgm:t>
    </dgm:pt>
    <dgm:pt modelId="{8E0FDDE9-E535-410E-A2CB-D93F91C3ED14}">
      <dgm:prSet/>
      <dgm:spPr/>
      <dgm:t>
        <a:bodyPr/>
        <a:lstStyle/>
        <a:p>
          <a:r>
            <a:rPr lang="en-US" dirty="0"/>
            <a:t>Construction </a:t>
          </a:r>
        </a:p>
        <a:p>
          <a:r>
            <a:rPr lang="en-US" dirty="0"/>
            <a:t>Services</a:t>
          </a:r>
        </a:p>
      </dgm:t>
    </dgm:pt>
    <dgm:pt modelId="{512E001E-99EF-4334-8BE7-DB0DD46DED4A}" type="parTrans" cxnId="{84D58A80-A870-4206-ACF6-55954B9177BC}">
      <dgm:prSet/>
      <dgm:spPr/>
      <dgm:t>
        <a:bodyPr/>
        <a:lstStyle/>
        <a:p>
          <a:endParaRPr lang="en-US"/>
        </a:p>
      </dgm:t>
    </dgm:pt>
    <dgm:pt modelId="{90A5BC75-88A9-4192-B462-D960C5B93097}" type="sibTrans" cxnId="{84D58A80-A870-4206-ACF6-55954B9177BC}">
      <dgm:prSet/>
      <dgm:spPr/>
      <dgm:t>
        <a:bodyPr/>
        <a:lstStyle/>
        <a:p>
          <a:endParaRPr lang="en-US"/>
        </a:p>
      </dgm:t>
    </dgm:pt>
    <dgm:pt modelId="{F5EE7876-020A-4F1E-A7E0-81BDF4759F36}">
      <dgm:prSet/>
      <dgm:spPr/>
      <dgm:t>
        <a:bodyPr/>
        <a:lstStyle/>
        <a:p>
          <a:r>
            <a:rPr lang="en-US" dirty="0"/>
            <a:t>Engineering </a:t>
          </a:r>
        </a:p>
        <a:p>
          <a:r>
            <a:rPr lang="en-US" dirty="0"/>
            <a:t>Services</a:t>
          </a:r>
        </a:p>
      </dgm:t>
    </dgm:pt>
    <dgm:pt modelId="{4B6D5F9F-100E-42B0-AC9B-B2FDAADD7D36}" type="parTrans" cxnId="{7E97B236-1082-488D-A614-77E7D85D02AD}">
      <dgm:prSet/>
      <dgm:spPr/>
      <dgm:t>
        <a:bodyPr/>
        <a:lstStyle/>
        <a:p>
          <a:endParaRPr lang="en-US"/>
        </a:p>
      </dgm:t>
    </dgm:pt>
    <dgm:pt modelId="{D6D586E0-14D3-4440-9654-85A21BF1E9DD}" type="sibTrans" cxnId="{7E97B236-1082-488D-A614-77E7D85D02AD}">
      <dgm:prSet/>
      <dgm:spPr/>
      <dgm:t>
        <a:bodyPr/>
        <a:lstStyle/>
        <a:p>
          <a:endParaRPr lang="en-US"/>
        </a:p>
      </dgm:t>
    </dgm:pt>
    <dgm:pt modelId="{463304CD-5323-4BF4-93F3-42BC64B0CAFD}">
      <dgm:prSet/>
      <dgm:spPr/>
      <dgm:t>
        <a:bodyPr/>
        <a:lstStyle/>
        <a:p>
          <a:r>
            <a:rPr lang="en-US" dirty="0"/>
            <a:t>Stormwater Engineering</a:t>
          </a:r>
        </a:p>
      </dgm:t>
    </dgm:pt>
    <dgm:pt modelId="{EE9ADF42-45CF-42F9-AD90-F5A5B878C525}" type="parTrans" cxnId="{00B3A3E7-816A-46D0-BEAD-64CA97C3A7B1}">
      <dgm:prSet/>
      <dgm:spPr/>
      <dgm:t>
        <a:bodyPr/>
        <a:lstStyle/>
        <a:p>
          <a:endParaRPr lang="en-US"/>
        </a:p>
      </dgm:t>
    </dgm:pt>
    <dgm:pt modelId="{36DB4140-8AD0-4BD3-9E34-B91AB398E31A}" type="sibTrans" cxnId="{00B3A3E7-816A-46D0-BEAD-64CA97C3A7B1}">
      <dgm:prSet/>
      <dgm:spPr/>
      <dgm:t>
        <a:bodyPr/>
        <a:lstStyle/>
        <a:p>
          <a:endParaRPr lang="en-US"/>
        </a:p>
      </dgm:t>
    </dgm:pt>
    <dgm:pt modelId="{956E62DE-63BE-4BAA-B4BC-90662BD22ED5}" type="asst">
      <dgm:prSet/>
      <dgm:spPr/>
      <dgm:t>
        <a:bodyPr/>
        <a:lstStyle/>
        <a:p>
          <a:r>
            <a:rPr lang="en-US" dirty="0"/>
            <a:t>Executive </a:t>
          </a:r>
        </a:p>
        <a:p>
          <a:r>
            <a:rPr lang="en-US" dirty="0"/>
            <a:t>Assistant</a:t>
          </a:r>
        </a:p>
      </dgm:t>
    </dgm:pt>
    <dgm:pt modelId="{7A2C1AD2-5654-4E20-90CF-4C02028C64D0}" type="parTrans" cxnId="{2983152E-B2E5-43D3-933F-239BBB511C2A}">
      <dgm:prSet/>
      <dgm:spPr/>
      <dgm:t>
        <a:bodyPr/>
        <a:lstStyle/>
        <a:p>
          <a:endParaRPr lang="en-US"/>
        </a:p>
      </dgm:t>
    </dgm:pt>
    <dgm:pt modelId="{3C23893E-C544-4A59-9AA9-F44E451E9DEF}" type="sibTrans" cxnId="{2983152E-B2E5-43D3-933F-239BBB511C2A}">
      <dgm:prSet/>
      <dgm:spPr/>
      <dgm:t>
        <a:bodyPr/>
        <a:lstStyle/>
        <a:p>
          <a:endParaRPr lang="en-US"/>
        </a:p>
      </dgm:t>
    </dgm:pt>
    <dgm:pt modelId="{0EE3E03D-1EBE-4555-9C28-269D8FD08506}" type="asst">
      <dgm:prSet/>
      <dgm:spPr/>
      <dgm:t>
        <a:bodyPr/>
        <a:lstStyle/>
        <a:p>
          <a:r>
            <a:rPr lang="en-US" dirty="0"/>
            <a:t>Executive </a:t>
          </a:r>
        </a:p>
        <a:p>
          <a:r>
            <a:rPr lang="en-US" dirty="0"/>
            <a:t>Assistant</a:t>
          </a:r>
        </a:p>
      </dgm:t>
    </dgm:pt>
    <dgm:pt modelId="{2301182D-F1A5-48CA-9C0A-C00D8D71500C}" type="parTrans" cxnId="{1272A4D9-0661-4B90-84E6-F2BEEF8ED684}">
      <dgm:prSet/>
      <dgm:spPr/>
      <dgm:t>
        <a:bodyPr/>
        <a:lstStyle/>
        <a:p>
          <a:endParaRPr lang="en-US"/>
        </a:p>
      </dgm:t>
    </dgm:pt>
    <dgm:pt modelId="{3018EDB8-A8A4-445D-9961-69A7C63748FF}" type="sibTrans" cxnId="{1272A4D9-0661-4B90-84E6-F2BEEF8ED684}">
      <dgm:prSet/>
      <dgm:spPr/>
      <dgm:t>
        <a:bodyPr/>
        <a:lstStyle/>
        <a:p>
          <a:endParaRPr lang="en-US"/>
        </a:p>
      </dgm:t>
    </dgm:pt>
    <dgm:pt modelId="{74000EE1-76A8-4FCD-94F2-4B513EF3D87C}">
      <dgm:prSet/>
      <dgm:spPr/>
      <dgm:t>
        <a:bodyPr/>
        <a:lstStyle/>
        <a:p>
          <a:r>
            <a:rPr lang="en-US"/>
            <a:t>Transportation Planning</a:t>
          </a:r>
        </a:p>
      </dgm:t>
    </dgm:pt>
    <dgm:pt modelId="{B6F0E382-7BE0-408C-B6FD-E69A8747B6D7}" type="parTrans" cxnId="{0D5CD12D-7E35-45A1-B454-04B6C1C693EA}">
      <dgm:prSet/>
      <dgm:spPr/>
      <dgm:t>
        <a:bodyPr/>
        <a:lstStyle/>
        <a:p>
          <a:endParaRPr lang="en-US"/>
        </a:p>
      </dgm:t>
    </dgm:pt>
    <dgm:pt modelId="{EF6900EC-533E-4DF5-94E2-1C5930A7F585}" type="sibTrans" cxnId="{0D5CD12D-7E35-45A1-B454-04B6C1C693EA}">
      <dgm:prSet/>
      <dgm:spPr/>
      <dgm:t>
        <a:bodyPr/>
        <a:lstStyle/>
        <a:p>
          <a:endParaRPr lang="en-US"/>
        </a:p>
      </dgm:t>
    </dgm:pt>
    <dgm:pt modelId="{FB1234FD-0BA7-463D-A6D8-6DBBDCF5B33B}" type="pres">
      <dgm:prSet presAssocID="{97590170-75A1-46CB-BC93-8DB2FDEDB7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DB2DD6-9DC4-45C1-8FA0-A175F2D1C252}" type="pres">
      <dgm:prSet presAssocID="{5A25E9C7-E5CB-492B-BDE0-BE81EACC19D8}" presName="hierRoot1" presStyleCnt="0">
        <dgm:presLayoutVars>
          <dgm:hierBranch val="init"/>
        </dgm:presLayoutVars>
      </dgm:prSet>
      <dgm:spPr/>
    </dgm:pt>
    <dgm:pt modelId="{97119A50-51D4-4C8F-81D0-DDD4E9A9CB79}" type="pres">
      <dgm:prSet presAssocID="{5A25E9C7-E5CB-492B-BDE0-BE81EACC19D8}" presName="rootComposite1" presStyleCnt="0"/>
      <dgm:spPr/>
    </dgm:pt>
    <dgm:pt modelId="{580ADE07-F406-4A7C-A2FA-32BE796E4177}" type="pres">
      <dgm:prSet presAssocID="{5A25E9C7-E5CB-492B-BDE0-BE81EACC19D8}" presName="rootText1" presStyleLbl="node0" presStyleIdx="0" presStyleCnt="1">
        <dgm:presLayoutVars>
          <dgm:chPref val="3"/>
        </dgm:presLayoutVars>
      </dgm:prSet>
      <dgm:spPr/>
    </dgm:pt>
    <dgm:pt modelId="{537FD976-3EAA-4383-8444-849E99DC8257}" type="pres">
      <dgm:prSet presAssocID="{5A25E9C7-E5CB-492B-BDE0-BE81EACC19D8}" presName="rootConnector1" presStyleLbl="node1" presStyleIdx="0" presStyleCnt="0"/>
      <dgm:spPr/>
    </dgm:pt>
    <dgm:pt modelId="{A3CEDD17-9307-42DF-AD93-9943244C82D8}" type="pres">
      <dgm:prSet presAssocID="{5A25E9C7-E5CB-492B-BDE0-BE81EACC19D8}" presName="hierChild2" presStyleCnt="0"/>
      <dgm:spPr/>
    </dgm:pt>
    <dgm:pt modelId="{28E99EAF-583A-4732-92E8-64D2F193807C}" type="pres">
      <dgm:prSet presAssocID="{9E4D2042-D76D-47BA-97A3-C7260F59DF8C}" presName="Name37" presStyleLbl="parChTrans1D2" presStyleIdx="0" presStyleCnt="4"/>
      <dgm:spPr/>
    </dgm:pt>
    <dgm:pt modelId="{5EED66F7-7A7F-4E73-A4AE-FCAC107C34D4}" type="pres">
      <dgm:prSet presAssocID="{FF2EE89C-5C48-48C7-92A7-522F8E5C3B40}" presName="hierRoot2" presStyleCnt="0">
        <dgm:presLayoutVars>
          <dgm:hierBranch/>
        </dgm:presLayoutVars>
      </dgm:prSet>
      <dgm:spPr/>
    </dgm:pt>
    <dgm:pt modelId="{275C22BB-A058-4E58-A35E-E85978038253}" type="pres">
      <dgm:prSet presAssocID="{FF2EE89C-5C48-48C7-92A7-522F8E5C3B40}" presName="rootComposite" presStyleCnt="0"/>
      <dgm:spPr/>
    </dgm:pt>
    <dgm:pt modelId="{5D6D0A55-2486-48A7-B063-5257AA766501}" type="pres">
      <dgm:prSet presAssocID="{FF2EE89C-5C48-48C7-92A7-522F8E5C3B40}" presName="rootText" presStyleLbl="node2" presStyleIdx="0" presStyleCnt="2" custScaleX="105000" custScaleY="113988" custLinFactNeighborX="-85404" custLinFactNeighborY="-5">
        <dgm:presLayoutVars>
          <dgm:chPref val="3"/>
        </dgm:presLayoutVars>
      </dgm:prSet>
      <dgm:spPr/>
    </dgm:pt>
    <dgm:pt modelId="{28458D94-EF4E-4795-9AEE-FC11C703F59A}" type="pres">
      <dgm:prSet presAssocID="{FF2EE89C-5C48-48C7-92A7-522F8E5C3B40}" presName="rootConnector" presStyleLbl="node2" presStyleIdx="0" presStyleCnt="2"/>
      <dgm:spPr/>
    </dgm:pt>
    <dgm:pt modelId="{96885715-397E-4F97-84C7-F38237FE1E47}" type="pres">
      <dgm:prSet presAssocID="{FF2EE89C-5C48-48C7-92A7-522F8E5C3B40}" presName="hierChild4" presStyleCnt="0"/>
      <dgm:spPr/>
    </dgm:pt>
    <dgm:pt modelId="{E5BAE955-5ED9-41DC-AF9C-36BA1AEC3186}" type="pres">
      <dgm:prSet presAssocID="{670A235A-3AF5-42BD-B63F-165B8D2B2F38}" presName="Name35" presStyleLbl="parChTrans1D3" presStyleIdx="0" presStyleCnt="7"/>
      <dgm:spPr/>
    </dgm:pt>
    <dgm:pt modelId="{F630F2FF-3B73-4E84-B0A7-9A6CFCC5CD8A}" type="pres">
      <dgm:prSet presAssocID="{50959EDE-D55A-4C1E-B659-108B469CE9B6}" presName="hierRoot2" presStyleCnt="0">
        <dgm:presLayoutVars>
          <dgm:hierBranch/>
        </dgm:presLayoutVars>
      </dgm:prSet>
      <dgm:spPr/>
    </dgm:pt>
    <dgm:pt modelId="{F3E5ABE4-9F97-4404-8CF9-4E2D302044D9}" type="pres">
      <dgm:prSet presAssocID="{50959EDE-D55A-4C1E-B659-108B469CE9B6}" presName="rootComposite" presStyleCnt="0"/>
      <dgm:spPr/>
    </dgm:pt>
    <dgm:pt modelId="{2F620F88-D479-424F-AB55-8A5B98937814}" type="pres">
      <dgm:prSet presAssocID="{50959EDE-D55A-4C1E-B659-108B469CE9B6}" presName="rootText" presStyleLbl="node3" presStyleIdx="0" presStyleCnt="5" custLinFactNeighborX="-85327" custLinFactNeighborY="-16083">
        <dgm:presLayoutVars>
          <dgm:chPref val="3"/>
        </dgm:presLayoutVars>
      </dgm:prSet>
      <dgm:spPr/>
    </dgm:pt>
    <dgm:pt modelId="{020CF006-E1E3-4FA7-B3BA-540F7EE36BF2}" type="pres">
      <dgm:prSet presAssocID="{50959EDE-D55A-4C1E-B659-108B469CE9B6}" presName="rootConnector" presStyleLbl="node3" presStyleIdx="0" presStyleCnt="5"/>
      <dgm:spPr/>
    </dgm:pt>
    <dgm:pt modelId="{C7394BA8-FA0B-4B93-9737-06DFE7A56587}" type="pres">
      <dgm:prSet presAssocID="{50959EDE-D55A-4C1E-B659-108B469CE9B6}" presName="hierChild4" presStyleCnt="0"/>
      <dgm:spPr/>
    </dgm:pt>
    <dgm:pt modelId="{E2115A83-8EB8-4E71-84C5-0E9A93038D27}" type="pres">
      <dgm:prSet presAssocID="{761CD2F1-A194-4A3C-A2C1-019D994961F1}" presName="Name35" presStyleLbl="parChTrans1D4" presStyleIdx="0" presStyleCnt="22"/>
      <dgm:spPr/>
    </dgm:pt>
    <dgm:pt modelId="{FAA772B7-8BA8-4BDB-BC0E-8DD43A6A3CE9}" type="pres">
      <dgm:prSet presAssocID="{6DDEBE8C-5CF7-4E30-B0C3-8D35DA9FAA3B}" presName="hierRoot2" presStyleCnt="0">
        <dgm:presLayoutVars>
          <dgm:hierBranch val="init"/>
        </dgm:presLayoutVars>
      </dgm:prSet>
      <dgm:spPr/>
    </dgm:pt>
    <dgm:pt modelId="{AD38E5EB-2851-4D0F-8B30-DC849F2CDA4B}" type="pres">
      <dgm:prSet presAssocID="{6DDEBE8C-5CF7-4E30-B0C3-8D35DA9FAA3B}" presName="rootComposite" presStyleCnt="0"/>
      <dgm:spPr/>
    </dgm:pt>
    <dgm:pt modelId="{3AEE2980-A23B-42B0-A1C5-EE294F1C5C9B}" type="pres">
      <dgm:prSet presAssocID="{6DDEBE8C-5CF7-4E30-B0C3-8D35DA9FAA3B}" presName="rootText" presStyleLbl="node4" presStyleIdx="0" presStyleCnt="22" custLinFactNeighborX="-77861" custLinFactNeighborY="-24115">
        <dgm:presLayoutVars>
          <dgm:chPref val="3"/>
        </dgm:presLayoutVars>
      </dgm:prSet>
      <dgm:spPr/>
    </dgm:pt>
    <dgm:pt modelId="{3A08B62F-932B-4233-89F9-270F45C3F501}" type="pres">
      <dgm:prSet presAssocID="{6DDEBE8C-5CF7-4E30-B0C3-8D35DA9FAA3B}" presName="rootConnector" presStyleLbl="node4" presStyleIdx="0" presStyleCnt="22"/>
      <dgm:spPr/>
    </dgm:pt>
    <dgm:pt modelId="{7F5B167E-73FD-4ADA-BAF8-2AC1829C3F9C}" type="pres">
      <dgm:prSet presAssocID="{6DDEBE8C-5CF7-4E30-B0C3-8D35DA9FAA3B}" presName="hierChild4" presStyleCnt="0"/>
      <dgm:spPr/>
    </dgm:pt>
    <dgm:pt modelId="{B5C6C1FF-9C18-4BBE-BDB7-34B14EEE45BB}" type="pres">
      <dgm:prSet presAssocID="{6DDEBE8C-5CF7-4E30-B0C3-8D35DA9FAA3B}" presName="hierChild5" presStyleCnt="0"/>
      <dgm:spPr/>
    </dgm:pt>
    <dgm:pt modelId="{2C3228DC-08CE-4A97-88D5-F20329EB4140}" type="pres">
      <dgm:prSet presAssocID="{3660BC0A-1421-466B-83FE-8EC49994F7F1}" presName="Name35" presStyleLbl="parChTrans1D4" presStyleIdx="1" presStyleCnt="22"/>
      <dgm:spPr/>
    </dgm:pt>
    <dgm:pt modelId="{66019882-998C-41FB-A9D2-B847C15D235A}" type="pres">
      <dgm:prSet presAssocID="{53C2A497-F576-40E4-A4EF-4739C4C9A759}" presName="hierRoot2" presStyleCnt="0">
        <dgm:presLayoutVars>
          <dgm:hierBranch val="init"/>
        </dgm:presLayoutVars>
      </dgm:prSet>
      <dgm:spPr/>
    </dgm:pt>
    <dgm:pt modelId="{713073EB-F453-4243-A083-694CEC2B0563}" type="pres">
      <dgm:prSet presAssocID="{53C2A497-F576-40E4-A4EF-4739C4C9A759}" presName="rootComposite" presStyleCnt="0"/>
      <dgm:spPr/>
    </dgm:pt>
    <dgm:pt modelId="{83B0EA01-189C-4897-97E5-E53C25942B45}" type="pres">
      <dgm:prSet presAssocID="{53C2A497-F576-40E4-A4EF-4739C4C9A759}" presName="rootText" presStyleLbl="node4" presStyleIdx="1" presStyleCnt="22" custLinFactNeighborX="-85403" custLinFactNeighborY="-24114">
        <dgm:presLayoutVars>
          <dgm:chPref val="3"/>
        </dgm:presLayoutVars>
      </dgm:prSet>
      <dgm:spPr/>
    </dgm:pt>
    <dgm:pt modelId="{9AE0F302-A2B5-44A8-A53A-AA21117759C6}" type="pres">
      <dgm:prSet presAssocID="{53C2A497-F576-40E4-A4EF-4739C4C9A759}" presName="rootConnector" presStyleLbl="node4" presStyleIdx="1" presStyleCnt="22"/>
      <dgm:spPr/>
    </dgm:pt>
    <dgm:pt modelId="{85054496-6FB7-451D-8E85-3A1EE27F68E1}" type="pres">
      <dgm:prSet presAssocID="{53C2A497-F576-40E4-A4EF-4739C4C9A759}" presName="hierChild4" presStyleCnt="0"/>
      <dgm:spPr/>
    </dgm:pt>
    <dgm:pt modelId="{490A699D-5EE4-41AF-BC46-C09D2EC0A21A}" type="pres">
      <dgm:prSet presAssocID="{53C2A497-F576-40E4-A4EF-4739C4C9A759}" presName="hierChild5" presStyleCnt="0"/>
      <dgm:spPr/>
    </dgm:pt>
    <dgm:pt modelId="{B563772A-D001-41F0-9409-80CF965A59F3}" type="pres">
      <dgm:prSet presAssocID="{23ECE2AC-41C8-4261-8FF1-95619849A9CD}" presName="Name35" presStyleLbl="parChTrans1D4" presStyleIdx="2" presStyleCnt="22"/>
      <dgm:spPr/>
    </dgm:pt>
    <dgm:pt modelId="{6E530003-0E19-4CD4-9FE3-255FBC1C93DD}" type="pres">
      <dgm:prSet presAssocID="{99BC8A43-FA2B-464F-8A61-367336C98FC7}" presName="hierRoot2" presStyleCnt="0">
        <dgm:presLayoutVars>
          <dgm:hierBranch val="init"/>
        </dgm:presLayoutVars>
      </dgm:prSet>
      <dgm:spPr/>
    </dgm:pt>
    <dgm:pt modelId="{7A3F1A32-2487-44CF-9CEF-38514B4767FA}" type="pres">
      <dgm:prSet presAssocID="{99BC8A43-FA2B-464F-8A61-367336C98FC7}" presName="rootComposite" presStyleCnt="0"/>
      <dgm:spPr/>
    </dgm:pt>
    <dgm:pt modelId="{DDBBBDFE-02E2-41AE-99C5-A248AB0BEDE2}" type="pres">
      <dgm:prSet presAssocID="{99BC8A43-FA2B-464F-8A61-367336C98FC7}" presName="rootText" presStyleLbl="node4" presStyleIdx="2" presStyleCnt="22" custLinFactNeighborX="-96453" custLinFactNeighborY="-24115">
        <dgm:presLayoutVars>
          <dgm:chPref val="3"/>
        </dgm:presLayoutVars>
      </dgm:prSet>
      <dgm:spPr/>
    </dgm:pt>
    <dgm:pt modelId="{D119F378-2602-4DC9-9109-7E87C226CDBD}" type="pres">
      <dgm:prSet presAssocID="{99BC8A43-FA2B-464F-8A61-367336C98FC7}" presName="rootConnector" presStyleLbl="node4" presStyleIdx="2" presStyleCnt="22"/>
      <dgm:spPr/>
    </dgm:pt>
    <dgm:pt modelId="{BFEE5EC8-15A7-4E29-BBF3-DF00D691B7EA}" type="pres">
      <dgm:prSet presAssocID="{99BC8A43-FA2B-464F-8A61-367336C98FC7}" presName="hierChild4" presStyleCnt="0"/>
      <dgm:spPr/>
    </dgm:pt>
    <dgm:pt modelId="{6B494883-CC54-4510-816A-3E3F057C4303}" type="pres">
      <dgm:prSet presAssocID="{99BC8A43-FA2B-464F-8A61-367336C98FC7}" presName="hierChild5" presStyleCnt="0"/>
      <dgm:spPr/>
    </dgm:pt>
    <dgm:pt modelId="{5B416047-6C06-44F1-943B-31F480ED3606}" type="pres">
      <dgm:prSet presAssocID="{50959EDE-D55A-4C1E-B659-108B469CE9B6}" presName="hierChild5" presStyleCnt="0"/>
      <dgm:spPr/>
    </dgm:pt>
    <dgm:pt modelId="{608768F1-E5F5-4C53-B0CC-BC7B392C3D38}" type="pres">
      <dgm:prSet presAssocID="{FF2EE89C-5C48-48C7-92A7-522F8E5C3B40}" presName="hierChild5" presStyleCnt="0"/>
      <dgm:spPr/>
    </dgm:pt>
    <dgm:pt modelId="{BA68558C-3B20-4E4E-BCBB-7A87CF9B2087}" type="pres">
      <dgm:prSet presAssocID="{CEB92DD6-BB03-4299-8EC7-64D21F45A15E}" presName="Name37" presStyleLbl="parChTrans1D2" presStyleIdx="1" presStyleCnt="4"/>
      <dgm:spPr/>
    </dgm:pt>
    <dgm:pt modelId="{5644DF7F-5BC7-4A01-8A0A-F31A0CC1051D}" type="pres">
      <dgm:prSet presAssocID="{C61BEC29-BE9B-4091-B16C-1526EE8F531B}" presName="hierRoot2" presStyleCnt="0">
        <dgm:presLayoutVars>
          <dgm:hierBranch/>
        </dgm:presLayoutVars>
      </dgm:prSet>
      <dgm:spPr/>
    </dgm:pt>
    <dgm:pt modelId="{30A635DA-9B46-4D99-A580-838086399AE7}" type="pres">
      <dgm:prSet presAssocID="{C61BEC29-BE9B-4091-B16C-1526EE8F531B}" presName="rootComposite" presStyleCnt="0"/>
      <dgm:spPr/>
    </dgm:pt>
    <dgm:pt modelId="{C1A7138F-3B09-49E2-BF6E-32A3A88CEF2C}" type="pres">
      <dgm:prSet presAssocID="{C61BEC29-BE9B-4091-B16C-1526EE8F531B}" presName="rootText" presStyleLbl="node2" presStyleIdx="1" presStyleCnt="2">
        <dgm:presLayoutVars>
          <dgm:chPref val="3"/>
        </dgm:presLayoutVars>
      </dgm:prSet>
      <dgm:spPr/>
    </dgm:pt>
    <dgm:pt modelId="{1068A193-438D-4246-9C5B-08E86D34C730}" type="pres">
      <dgm:prSet presAssocID="{C61BEC29-BE9B-4091-B16C-1526EE8F531B}" presName="rootConnector" presStyleLbl="node2" presStyleIdx="1" presStyleCnt="2"/>
      <dgm:spPr/>
    </dgm:pt>
    <dgm:pt modelId="{803A895B-3068-46C5-9BF7-F663C6B18F84}" type="pres">
      <dgm:prSet presAssocID="{C61BEC29-BE9B-4091-B16C-1526EE8F531B}" presName="hierChild4" presStyleCnt="0"/>
      <dgm:spPr/>
    </dgm:pt>
    <dgm:pt modelId="{F9FB57D0-DFA0-49C1-8712-ACACFE37B88E}" type="pres">
      <dgm:prSet presAssocID="{1B83BBE3-6FB9-41F4-9512-50FE4C399A46}" presName="Name35" presStyleLbl="parChTrans1D3" presStyleIdx="1" presStyleCnt="7"/>
      <dgm:spPr/>
    </dgm:pt>
    <dgm:pt modelId="{BA7D259E-BE9E-4876-9457-D9961DEF7594}" type="pres">
      <dgm:prSet presAssocID="{301EDAB3-2B62-4D75-ADB1-C3BACCBD09C5}" presName="hierRoot2" presStyleCnt="0">
        <dgm:presLayoutVars>
          <dgm:hierBranch/>
        </dgm:presLayoutVars>
      </dgm:prSet>
      <dgm:spPr/>
    </dgm:pt>
    <dgm:pt modelId="{1A7FC615-65B9-44AE-883C-7CB0CA699F00}" type="pres">
      <dgm:prSet presAssocID="{301EDAB3-2B62-4D75-ADB1-C3BACCBD09C5}" presName="rootComposite" presStyleCnt="0"/>
      <dgm:spPr/>
    </dgm:pt>
    <dgm:pt modelId="{E8A298B1-DB77-4CCE-BC3D-03D928D7187A}" type="pres">
      <dgm:prSet presAssocID="{301EDAB3-2B62-4D75-ADB1-C3BACCBD09C5}" presName="rootText" presStyleLbl="node3" presStyleIdx="1" presStyleCnt="5">
        <dgm:presLayoutVars>
          <dgm:chPref val="3"/>
        </dgm:presLayoutVars>
      </dgm:prSet>
      <dgm:spPr/>
    </dgm:pt>
    <dgm:pt modelId="{BE73970D-223E-4E61-B389-E1B2D5D53FED}" type="pres">
      <dgm:prSet presAssocID="{301EDAB3-2B62-4D75-ADB1-C3BACCBD09C5}" presName="rootConnector" presStyleLbl="node3" presStyleIdx="1" presStyleCnt="5"/>
      <dgm:spPr/>
    </dgm:pt>
    <dgm:pt modelId="{533AEDF6-3EFF-4CB0-834B-26CE4E2D6742}" type="pres">
      <dgm:prSet presAssocID="{301EDAB3-2B62-4D75-ADB1-C3BACCBD09C5}" presName="hierChild4" presStyleCnt="0"/>
      <dgm:spPr/>
    </dgm:pt>
    <dgm:pt modelId="{DE474B3F-500E-4C0F-A9F3-EB01498A8677}" type="pres">
      <dgm:prSet presAssocID="{20D0EBDE-1BB8-4501-91CF-2A4358BDD730}" presName="Name35" presStyleLbl="parChTrans1D4" presStyleIdx="3" presStyleCnt="22"/>
      <dgm:spPr/>
    </dgm:pt>
    <dgm:pt modelId="{785B7E08-2B7D-4A50-AB6F-E44A8DE078EB}" type="pres">
      <dgm:prSet presAssocID="{37A96498-3562-4F65-9CE3-A41275F525BB}" presName="hierRoot2" presStyleCnt="0">
        <dgm:presLayoutVars>
          <dgm:hierBranch val="init"/>
        </dgm:presLayoutVars>
      </dgm:prSet>
      <dgm:spPr/>
    </dgm:pt>
    <dgm:pt modelId="{6B27A7EB-F8F6-4445-98A1-B55E6A35FEFB}" type="pres">
      <dgm:prSet presAssocID="{37A96498-3562-4F65-9CE3-A41275F525BB}" presName="rootComposite" presStyleCnt="0"/>
      <dgm:spPr/>
    </dgm:pt>
    <dgm:pt modelId="{2E910476-56A1-4DCC-9C6C-BD4ADE60977F}" type="pres">
      <dgm:prSet presAssocID="{37A96498-3562-4F65-9CE3-A41275F525BB}" presName="rootText" presStyleLbl="node4" presStyleIdx="3" presStyleCnt="22">
        <dgm:presLayoutVars>
          <dgm:chPref val="3"/>
        </dgm:presLayoutVars>
      </dgm:prSet>
      <dgm:spPr/>
    </dgm:pt>
    <dgm:pt modelId="{076ABFF8-42D5-4AFD-B903-BE5BA551DBBB}" type="pres">
      <dgm:prSet presAssocID="{37A96498-3562-4F65-9CE3-A41275F525BB}" presName="rootConnector" presStyleLbl="node4" presStyleIdx="3" presStyleCnt="22"/>
      <dgm:spPr/>
    </dgm:pt>
    <dgm:pt modelId="{A03B201D-AA5C-47A8-9B3B-752C4D9AADB4}" type="pres">
      <dgm:prSet presAssocID="{37A96498-3562-4F65-9CE3-A41275F525BB}" presName="hierChild4" presStyleCnt="0"/>
      <dgm:spPr/>
    </dgm:pt>
    <dgm:pt modelId="{53D6E8ED-9723-4855-95A6-7985A326AB04}" type="pres">
      <dgm:prSet presAssocID="{37A96498-3562-4F65-9CE3-A41275F525BB}" presName="hierChild5" presStyleCnt="0"/>
      <dgm:spPr/>
    </dgm:pt>
    <dgm:pt modelId="{05BFBCDC-600D-4F68-8943-89F2B18028CA}" type="pres">
      <dgm:prSet presAssocID="{64C37C45-FFE9-46C6-A0AE-CFAB76FC34C1}" presName="Name35" presStyleLbl="parChTrans1D4" presStyleIdx="4" presStyleCnt="22"/>
      <dgm:spPr/>
    </dgm:pt>
    <dgm:pt modelId="{8ED5D37F-7A0B-48D4-BFA5-2C9B9AF3C6F2}" type="pres">
      <dgm:prSet presAssocID="{0537839A-6A1C-4723-823D-45E5E9E1D391}" presName="hierRoot2" presStyleCnt="0">
        <dgm:presLayoutVars>
          <dgm:hierBranch val="init"/>
        </dgm:presLayoutVars>
      </dgm:prSet>
      <dgm:spPr/>
    </dgm:pt>
    <dgm:pt modelId="{766C063C-F0A6-48E9-B7DE-844DD1542D09}" type="pres">
      <dgm:prSet presAssocID="{0537839A-6A1C-4723-823D-45E5E9E1D391}" presName="rootComposite" presStyleCnt="0"/>
      <dgm:spPr/>
    </dgm:pt>
    <dgm:pt modelId="{CAE5C22A-98FD-42DC-B660-2DBAECED9B0E}" type="pres">
      <dgm:prSet presAssocID="{0537839A-6A1C-4723-823D-45E5E9E1D391}" presName="rootText" presStyleLbl="node4" presStyleIdx="4" presStyleCnt="22">
        <dgm:presLayoutVars>
          <dgm:chPref val="3"/>
        </dgm:presLayoutVars>
      </dgm:prSet>
      <dgm:spPr/>
    </dgm:pt>
    <dgm:pt modelId="{4957F7B6-FE11-436F-A8E0-2E322951B166}" type="pres">
      <dgm:prSet presAssocID="{0537839A-6A1C-4723-823D-45E5E9E1D391}" presName="rootConnector" presStyleLbl="node4" presStyleIdx="4" presStyleCnt="22"/>
      <dgm:spPr/>
    </dgm:pt>
    <dgm:pt modelId="{DCF87581-3C43-4078-A34C-847A57434402}" type="pres">
      <dgm:prSet presAssocID="{0537839A-6A1C-4723-823D-45E5E9E1D391}" presName="hierChild4" presStyleCnt="0"/>
      <dgm:spPr/>
    </dgm:pt>
    <dgm:pt modelId="{4C7C3D13-F50E-4FAA-8EF0-B52977DD01E0}" type="pres">
      <dgm:prSet presAssocID="{0537839A-6A1C-4723-823D-45E5E9E1D391}" presName="hierChild5" presStyleCnt="0"/>
      <dgm:spPr/>
    </dgm:pt>
    <dgm:pt modelId="{3D1C0165-C8B5-42D5-8341-140C16A28207}" type="pres">
      <dgm:prSet presAssocID="{512E001E-99EF-4334-8BE7-DB0DD46DED4A}" presName="Name35" presStyleLbl="parChTrans1D4" presStyleIdx="5" presStyleCnt="22"/>
      <dgm:spPr/>
    </dgm:pt>
    <dgm:pt modelId="{E8283DFF-5F31-4298-BFA3-BCF301EF9AE9}" type="pres">
      <dgm:prSet presAssocID="{8E0FDDE9-E535-410E-A2CB-D93F91C3ED14}" presName="hierRoot2" presStyleCnt="0">
        <dgm:presLayoutVars>
          <dgm:hierBranch val="init"/>
        </dgm:presLayoutVars>
      </dgm:prSet>
      <dgm:spPr/>
    </dgm:pt>
    <dgm:pt modelId="{E23C126B-58B9-4D5F-8A7A-DF9D532360F3}" type="pres">
      <dgm:prSet presAssocID="{8E0FDDE9-E535-410E-A2CB-D93F91C3ED14}" presName="rootComposite" presStyleCnt="0"/>
      <dgm:spPr/>
    </dgm:pt>
    <dgm:pt modelId="{BD707B0C-E5BE-4DE0-B787-B03BE3EBCC23}" type="pres">
      <dgm:prSet presAssocID="{8E0FDDE9-E535-410E-A2CB-D93F91C3ED14}" presName="rootText" presStyleLbl="node4" presStyleIdx="5" presStyleCnt="22">
        <dgm:presLayoutVars>
          <dgm:chPref val="3"/>
        </dgm:presLayoutVars>
      </dgm:prSet>
      <dgm:spPr/>
    </dgm:pt>
    <dgm:pt modelId="{1D88F80C-C80F-4422-8E38-83B9F01BB3CC}" type="pres">
      <dgm:prSet presAssocID="{8E0FDDE9-E535-410E-A2CB-D93F91C3ED14}" presName="rootConnector" presStyleLbl="node4" presStyleIdx="5" presStyleCnt="22"/>
      <dgm:spPr/>
    </dgm:pt>
    <dgm:pt modelId="{A8E6ACC9-8B72-4162-9304-4E95931B0D6D}" type="pres">
      <dgm:prSet presAssocID="{8E0FDDE9-E535-410E-A2CB-D93F91C3ED14}" presName="hierChild4" presStyleCnt="0"/>
      <dgm:spPr/>
    </dgm:pt>
    <dgm:pt modelId="{EE6561A6-E7F4-4727-AEE9-E2B6CE715AE2}" type="pres">
      <dgm:prSet presAssocID="{8E0FDDE9-E535-410E-A2CB-D93F91C3ED14}" presName="hierChild5" presStyleCnt="0"/>
      <dgm:spPr/>
    </dgm:pt>
    <dgm:pt modelId="{22886C0E-43E8-4B4D-AD2D-17EA9783297E}" type="pres">
      <dgm:prSet presAssocID="{4B6D5F9F-100E-42B0-AC9B-B2FDAADD7D36}" presName="Name35" presStyleLbl="parChTrans1D4" presStyleIdx="6" presStyleCnt="22"/>
      <dgm:spPr/>
    </dgm:pt>
    <dgm:pt modelId="{4D9E376B-22D9-4501-8881-708708B7DC6C}" type="pres">
      <dgm:prSet presAssocID="{F5EE7876-020A-4F1E-A7E0-81BDF4759F36}" presName="hierRoot2" presStyleCnt="0">
        <dgm:presLayoutVars>
          <dgm:hierBranch val="init"/>
        </dgm:presLayoutVars>
      </dgm:prSet>
      <dgm:spPr/>
    </dgm:pt>
    <dgm:pt modelId="{1528D2F3-E7A8-411E-ADEC-15F09CBF2A83}" type="pres">
      <dgm:prSet presAssocID="{F5EE7876-020A-4F1E-A7E0-81BDF4759F36}" presName="rootComposite" presStyleCnt="0"/>
      <dgm:spPr/>
    </dgm:pt>
    <dgm:pt modelId="{0DC12C21-F125-4F80-8BF4-83ACBC07B036}" type="pres">
      <dgm:prSet presAssocID="{F5EE7876-020A-4F1E-A7E0-81BDF4759F36}" presName="rootText" presStyleLbl="node4" presStyleIdx="6" presStyleCnt="22">
        <dgm:presLayoutVars>
          <dgm:chPref val="3"/>
        </dgm:presLayoutVars>
      </dgm:prSet>
      <dgm:spPr/>
    </dgm:pt>
    <dgm:pt modelId="{B4817CB3-E03F-478C-AFA0-52CD58A308B8}" type="pres">
      <dgm:prSet presAssocID="{F5EE7876-020A-4F1E-A7E0-81BDF4759F36}" presName="rootConnector" presStyleLbl="node4" presStyleIdx="6" presStyleCnt="22"/>
      <dgm:spPr/>
    </dgm:pt>
    <dgm:pt modelId="{8E4CC783-D4FC-4DF9-9379-9EE672B0913A}" type="pres">
      <dgm:prSet presAssocID="{F5EE7876-020A-4F1E-A7E0-81BDF4759F36}" presName="hierChild4" presStyleCnt="0"/>
      <dgm:spPr/>
    </dgm:pt>
    <dgm:pt modelId="{ED13A710-DE27-494E-8559-E522C549E499}" type="pres">
      <dgm:prSet presAssocID="{F5EE7876-020A-4F1E-A7E0-81BDF4759F36}" presName="hierChild5" presStyleCnt="0"/>
      <dgm:spPr/>
    </dgm:pt>
    <dgm:pt modelId="{829640D4-25E4-496D-8395-9AAD03B80C7A}" type="pres">
      <dgm:prSet presAssocID="{EE9ADF42-45CF-42F9-AD90-F5A5B878C525}" presName="Name35" presStyleLbl="parChTrans1D4" presStyleIdx="7" presStyleCnt="22"/>
      <dgm:spPr/>
    </dgm:pt>
    <dgm:pt modelId="{9538B86E-C9C0-4565-86BA-72B82E9E6139}" type="pres">
      <dgm:prSet presAssocID="{463304CD-5323-4BF4-93F3-42BC64B0CAFD}" presName="hierRoot2" presStyleCnt="0">
        <dgm:presLayoutVars>
          <dgm:hierBranch val="init"/>
        </dgm:presLayoutVars>
      </dgm:prSet>
      <dgm:spPr/>
    </dgm:pt>
    <dgm:pt modelId="{9A687A7E-3ED0-46D2-AE33-63B0F6DC42E5}" type="pres">
      <dgm:prSet presAssocID="{463304CD-5323-4BF4-93F3-42BC64B0CAFD}" presName="rootComposite" presStyleCnt="0"/>
      <dgm:spPr/>
    </dgm:pt>
    <dgm:pt modelId="{CF5DD0AB-AB0D-4267-B5E3-90F3C0D7E499}" type="pres">
      <dgm:prSet presAssocID="{463304CD-5323-4BF4-93F3-42BC64B0CAFD}" presName="rootText" presStyleLbl="node4" presStyleIdx="7" presStyleCnt="22">
        <dgm:presLayoutVars>
          <dgm:chPref val="3"/>
        </dgm:presLayoutVars>
      </dgm:prSet>
      <dgm:spPr/>
    </dgm:pt>
    <dgm:pt modelId="{3B1CFA2C-1A12-4A19-83EE-BCC141A34C33}" type="pres">
      <dgm:prSet presAssocID="{463304CD-5323-4BF4-93F3-42BC64B0CAFD}" presName="rootConnector" presStyleLbl="node4" presStyleIdx="7" presStyleCnt="22"/>
      <dgm:spPr/>
    </dgm:pt>
    <dgm:pt modelId="{3F214237-30E3-4B14-B849-2EA7708DABB5}" type="pres">
      <dgm:prSet presAssocID="{463304CD-5323-4BF4-93F3-42BC64B0CAFD}" presName="hierChild4" presStyleCnt="0"/>
      <dgm:spPr/>
    </dgm:pt>
    <dgm:pt modelId="{8F66C296-F911-4467-A1FA-3BB126185BB1}" type="pres">
      <dgm:prSet presAssocID="{463304CD-5323-4BF4-93F3-42BC64B0CAFD}" presName="hierChild5" presStyleCnt="0"/>
      <dgm:spPr/>
    </dgm:pt>
    <dgm:pt modelId="{C0AF324D-552D-4A24-ABD1-5BCA9410F095}" type="pres">
      <dgm:prSet presAssocID="{B6F0E382-7BE0-408C-B6FD-E69A8747B6D7}" presName="Name35" presStyleLbl="parChTrans1D4" presStyleIdx="8" presStyleCnt="22"/>
      <dgm:spPr/>
    </dgm:pt>
    <dgm:pt modelId="{72B843F8-83A2-4013-AEF2-0C477D8FDEDB}" type="pres">
      <dgm:prSet presAssocID="{74000EE1-76A8-4FCD-94F2-4B513EF3D87C}" presName="hierRoot2" presStyleCnt="0">
        <dgm:presLayoutVars>
          <dgm:hierBranch val="init"/>
        </dgm:presLayoutVars>
      </dgm:prSet>
      <dgm:spPr/>
    </dgm:pt>
    <dgm:pt modelId="{6B589EFC-6C9B-4962-9E77-7D5D45C0BCA3}" type="pres">
      <dgm:prSet presAssocID="{74000EE1-76A8-4FCD-94F2-4B513EF3D87C}" presName="rootComposite" presStyleCnt="0"/>
      <dgm:spPr/>
    </dgm:pt>
    <dgm:pt modelId="{7D8F93F7-5CCC-444C-BE68-4636B28A24E0}" type="pres">
      <dgm:prSet presAssocID="{74000EE1-76A8-4FCD-94F2-4B513EF3D87C}" presName="rootText" presStyleLbl="node4" presStyleIdx="8" presStyleCnt="22">
        <dgm:presLayoutVars>
          <dgm:chPref val="3"/>
        </dgm:presLayoutVars>
      </dgm:prSet>
      <dgm:spPr/>
    </dgm:pt>
    <dgm:pt modelId="{AFE8DD3D-669C-4823-A373-8F77502915CA}" type="pres">
      <dgm:prSet presAssocID="{74000EE1-76A8-4FCD-94F2-4B513EF3D87C}" presName="rootConnector" presStyleLbl="node4" presStyleIdx="8" presStyleCnt="22"/>
      <dgm:spPr/>
    </dgm:pt>
    <dgm:pt modelId="{7BC8F1B8-CC7B-4017-8E28-450D3D6B8F5E}" type="pres">
      <dgm:prSet presAssocID="{74000EE1-76A8-4FCD-94F2-4B513EF3D87C}" presName="hierChild4" presStyleCnt="0"/>
      <dgm:spPr/>
    </dgm:pt>
    <dgm:pt modelId="{8FCF508B-E4B8-4B82-BB27-FB2E3BCAF9C9}" type="pres">
      <dgm:prSet presAssocID="{74000EE1-76A8-4FCD-94F2-4B513EF3D87C}" presName="hierChild5" presStyleCnt="0"/>
      <dgm:spPr/>
    </dgm:pt>
    <dgm:pt modelId="{F57ACB4B-0DA0-48C5-80F3-1BB1C9249C45}" type="pres">
      <dgm:prSet presAssocID="{301EDAB3-2B62-4D75-ADB1-C3BACCBD09C5}" presName="hierChild5" presStyleCnt="0"/>
      <dgm:spPr/>
    </dgm:pt>
    <dgm:pt modelId="{FC1EC938-7605-4F17-B3D2-C8C962A2E23A}" type="pres">
      <dgm:prSet presAssocID="{C61BEC29-BE9B-4091-B16C-1526EE8F531B}" presName="hierChild5" presStyleCnt="0"/>
      <dgm:spPr/>
    </dgm:pt>
    <dgm:pt modelId="{24F6C38E-AE36-4172-B197-9C53283614B4}" type="pres">
      <dgm:prSet presAssocID="{7A2C1AD2-5654-4E20-90CF-4C02028C64D0}" presName="Name111" presStyleLbl="parChTrans1D3" presStyleIdx="2" presStyleCnt="7"/>
      <dgm:spPr/>
    </dgm:pt>
    <dgm:pt modelId="{9C289E03-0D4C-4662-8D06-BB77A147AFE7}" type="pres">
      <dgm:prSet presAssocID="{956E62DE-63BE-4BAA-B4BC-90662BD22ED5}" presName="hierRoot3" presStyleCnt="0">
        <dgm:presLayoutVars>
          <dgm:hierBranch val="init"/>
        </dgm:presLayoutVars>
      </dgm:prSet>
      <dgm:spPr/>
    </dgm:pt>
    <dgm:pt modelId="{CF3840BB-08FA-4B74-BFE7-EC2955C2C52D}" type="pres">
      <dgm:prSet presAssocID="{956E62DE-63BE-4BAA-B4BC-90662BD22ED5}" presName="rootComposite3" presStyleCnt="0"/>
      <dgm:spPr/>
    </dgm:pt>
    <dgm:pt modelId="{44A9ECC3-2083-466E-B586-31967F70F175}" type="pres">
      <dgm:prSet presAssocID="{956E62DE-63BE-4BAA-B4BC-90662BD22ED5}" presName="rootText3" presStyleLbl="asst2" presStyleIdx="0" presStyleCnt="1" custLinFactNeighborX="871" custLinFactNeighborY="-8029">
        <dgm:presLayoutVars>
          <dgm:chPref val="3"/>
        </dgm:presLayoutVars>
      </dgm:prSet>
      <dgm:spPr/>
    </dgm:pt>
    <dgm:pt modelId="{DD71C6FD-81C0-405E-8895-9CE5212E47FE}" type="pres">
      <dgm:prSet presAssocID="{956E62DE-63BE-4BAA-B4BC-90662BD22ED5}" presName="rootConnector3" presStyleLbl="asst2" presStyleIdx="0" presStyleCnt="1"/>
      <dgm:spPr/>
    </dgm:pt>
    <dgm:pt modelId="{51A7D61E-23E1-472B-BA8A-256FB3647B4B}" type="pres">
      <dgm:prSet presAssocID="{956E62DE-63BE-4BAA-B4BC-90662BD22ED5}" presName="hierChild6" presStyleCnt="0"/>
      <dgm:spPr/>
    </dgm:pt>
    <dgm:pt modelId="{76CBE8C8-9FA0-4D5B-ABEB-F5B3C0FBD97D}" type="pres">
      <dgm:prSet presAssocID="{956E62DE-63BE-4BAA-B4BC-90662BD22ED5}" presName="hierChild7" presStyleCnt="0"/>
      <dgm:spPr/>
    </dgm:pt>
    <dgm:pt modelId="{EE369DFF-D7FD-43F9-A44D-9A738F583D97}" type="pres">
      <dgm:prSet presAssocID="{5A25E9C7-E5CB-492B-BDE0-BE81EACC19D8}" presName="hierChild3" presStyleCnt="0"/>
      <dgm:spPr/>
    </dgm:pt>
    <dgm:pt modelId="{EDEDB889-5B6F-470C-9C62-99A813F6A033}" type="pres">
      <dgm:prSet presAssocID="{A57040E9-EBCB-4675-A138-29BAFCDBC32E}" presName="Name111" presStyleLbl="parChTrans1D2" presStyleIdx="2" presStyleCnt="4"/>
      <dgm:spPr/>
    </dgm:pt>
    <dgm:pt modelId="{BA294059-0AF0-4991-99BF-4B6676ED6DE5}" type="pres">
      <dgm:prSet presAssocID="{51359117-D1FE-482F-94A2-ADABA935E3D3}" presName="hierRoot3" presStyleCnt="0">
        <dgm:presLayoutVars>
          <dgm:hierBranch/>
        </dgm:presLayoutVars>
      </dgm:prSet>
      <dgm:spPr/>
    </dgm:pt>
    <dgm:pt modelId="{762CA628-45C6-4A76-B7CE-A5A540533442}" type="pres">
      <dgm:prSet presAssocID="{51359117-D1FE-482F-94A2-ADABA935E3D3}" presName="rootComposite3" presStyleCnt="0"/>
      <dgm:spPr/>
    </dgm:pt>
    <dgm:pt modelId="{854B2DE7-FE48-48F1-A884-E3AD19B2965A}" type="pres">
      <dgm:prSet presAssocID="{51359117-D1FE-482F-94A2-ADABA935E3D3}" presName="rootText3" presStyleLbl="asst1" presStyleIdx="0" presStyleCnt="3" custLinFactNeighborY="-70259">
        <dgm:presLayoutVars>
          <dgm:chPref val="3"/>
        </dgm:presLayoutVars>
      </dgm:prSet>
      <dgm:spPr/>
    </dgm:pt>
    <dgm:pt modelId="{00E6763A-7BE9-4992-BBD6-0C91C866889A}" type="pres">
      <dgm:prSet presAssocID="{51359117-D1FE-482F-94A2-ADABA935E3D3}" presName="rootConnector3" presStyleLbl="asst1" presStyleIdx="0" presStyleCnt="3"/>
      <dgm:spPr/>
    </dgm:pt>
    <dgm:pt modelId="{A8C8E1F5-64AB-4D17-8157-DE950847F0D8}" type="pres">
      <dgm:prSet presAssocID="{51359117-D1FE-482F-94A2-ADABA935E3D3}" presName="hierChild6" presStyleCnt="0"/>
      <dgm:spPr/>
    </dgm:pt>
    <dgm:pt modelId="{757540CB-9335-4E3F-BC0A-898C132F8C3C}" type="pres">
      <dgm:prSet presAssocID="{C907B22B-37B0-4928-A011-7870D31DA270}" presName="Name35" presStyleLbl="parChTrans1D3" presStyleIdx="3" presStyleCnt="7"/>
      <dgm:spPr/>
    </dgm:pt>
    <dgm:pt modelId="{B026F2EE-BE5C-4195-9365-B2EF65FF99EE}" type="pres">
      <dgm:prSet presAssocID="{58866158-B05C-49DD-9457-E82B86058C4D}" presName="hierRoot2" presStyleCnt="0">
        <dgm:presLayoutVars>
          <dgm:hierBranch/>
        </dgm:presLayoutVars>
      </dgm:prSet>
      <dgm:spPr/>
    </dgm:pt>
    <dgm:pt modelId="{A2C1E383-B112-43DB-904B-173160EB08A8}" type="pres">
      <dgm:prSet presAssocID="{58866158-B05C-49DD-9457-E82B86058C4D}" presName="rootComposite" presStyleCnt="0"/>
      <dgm:spPr/>
    </dgm:pt>
    <dgm:pt modelId="{E6062B7F-4627-46F5-A451-BF8DA1433EAB}" type="pres">
      <dgm:prSet presAssocID="{58866158-B05C-49DD-9457-E82B86058C4D}" presName="rootText" presStyleLbl="node3" presStyleIdx="2" presStyleCnt="5">
        <dgm:presLayoutVars>
          <dgm:chPref val="3"/>
        </dgm:presLayoutVars>
      </dgm:prSet>
      <dgm:spPr/>
    </dgm:pt>
    <dgm:pt modelId="{1384233F-5ECC-4020-8B24-855EDA4A534B}" type="pres">
      <dgm:prSet presAssocID="{58866158-B05C-49DD-9457-E82B86058C4D}" presName="rootConnector" presStyleLbl="node3" presStyleIdx="2" presStyleCnt="5"/>
      <dgm:spPr/>
    </dgm:pt>
    <dgm:pt modelId="{82F095B9-8D1A-4457-819B-A0B4184974C4}" type="pres">
      <dgm:prSet presAssocID="{58866158-B05C-49DD-9457-E82B86058C4D}" presName="hierChild4" presStyleCnt="0"/>
      <dgm:spPr/>
    </dgm:pt>
    <dgm:pt modelId="{4C39F76B-0275-4A23-85F8-03F317FD87CC}" type="pres">
      <dgm:prSet presAssocID="{EF0D49AB-F65F-4391-93D4-5489BFC2267B}" presName="Name35" presStyleLbl="parChTrans1D4" presStyleIdx="9" presStyleCnt="22"/>
      <dgm:spPr/>
    </dgm:pt>
    <dgm:pt modelId="{4E6971B7-EB44-4BC5-977A-AFD3C5CB396E}" type="pres">
      <dgm:prSet presAssocID="{B8063DEE-274B-403A-9FB3-9923816CCE05}" presName="hierRoot2" presStyleCnt="0">
        <dgm:presLayoutVars>
          <dgm:hierBranch/>
        </dgm:presLayoutVars>
      </dgm:prSet>
      <dgm:spPr/>
    </dgm:pt>
    <dgm:pt modelId="{4FE10745-86E8-4BF9-9A67-47599ACF3D9B}" type="pres">
      <dgm:prSet presAssocID="{B8063DEE-274B-403A-9FB3-9923816CCE05}" presName="rootComposite" presStyleCnt="0"/>
      <dgm:spPr/>
    </dgm:pt>
    <dgm:pt modelId="{CDEB17C4-9357-4B82-8088-91AB491B6D2D}" type="pres">
      <dgm:prSet presAssocID="{B8063DEE-274B-403A-9FB3-9923816CCE05}" presName="rootText" presStyleLbl="node4" presStyleIdx="9" presStyleCnt="22">
        <dgm:presLayoutVars>
          <dgm:chPref val="3"/>
        </dgm:presLayoutVars>
      </dgm:prSet>
      <dgm:spPr/>
    </dgm:pt>
    <dgm:pt modelId="{719E145D-6035-4EFB-96A4-56CB2770599F}" type="pres">
      <dgm:prSet presAssocID="{B8063DEE-274B-403A-9FB3-9923816CCE05}" presName="rootConnector" presStyleLbl="node4" presStyleIdx="9" presStyleCnt="22"/>
      <dgm:spPr/>
    </dgm:pt>
    <dgm:pt modelId="{47D5CF39-250A-4B98-B93D-FE983360CEB9}" type="pres">
      <dgm:prSet presAssocID="{B8063DEE-274B-403A-9FB3-9923816CCE05}" presName="hierChild4" presStyleCnt="0"/>
      <dgm:spPr/>
    </dgm:pt>
    <dgm:pt modelId="{2FE0E709-4CC5-45CA-BDD6-108CB135BCE7}" type="pres">
      <dgm:prSet presAssocID="{768FA5FD-0B18-4D8D-B6BF-F250CB884453}" presName="Name35" presStyleLbl="parChTrans1D4" presStyleIdx="10" presStyleCnt="22"/>
      <dgm:spPr/>
    </dgm:pt>
    <dgm:pt modelId="{7471596F-3B64-431B-B7A0-3C73CD46E831}" type="pres">
      <dgm:prSet presAssocID="{47E2229E-D2BA-4104-A980-EF122AD2C1E2}" presName="hierRoot2" presStyleCnt="0">
        <dgm:presLayoutVars>
          <dgm:hierBranch val="init"/>
        </dgm:presLayoutVars>
      </dgm:prSet>
      <dgm:spPr/>
    </dgm:pt>
    <dgm:pt modelId="{C849C753-BB83-423C-86C6-BF44E49FD832}" type="pres">
      <dgm:prSet presAssocID="{47E2229E-D2BA-4104-A980-EF122AD2C1E2}" presName="rootComposite" presStyleCnt="0"/>
      <dgm:spPr/>
    </dgm:pt>
    <dgm:pt modelId="{C7EB9378-1950-426F-8E19-AD320685EA6D}" type="pres">
      <dgm:prSet presAssocID="{47E2229E-D2BA-4104-A980-EF122AD2C1E2}" presName="rootText" presStyleLbl="node4" presStyleIdx="10" presStyleCnt="22">
        <dgm:presLayoutVars>
          <dgm:chPref val="3"/>
        </dgm:presLayoutVars>
      </dgm:prSet>
      <dgm:spPr/>
    </dgm:pt>
    <dgm:pt modelId="{CFFA85A2-F9FC-44C6-895E-BB0D9BDCA559}" type="pres">
      <dgm:prSet presAssocID="{47E2229E-D2BA-4104-A980-EF122AD2C1E2}" presName="rootConnector" presStyleLbl="node4" presStyleIdx="10" presStyleCnt="22"/>
      <dgm:spPr/>
    </dgm:pt>
    <dgm:pt modelId="{D36D09CC-CCBF-41E2-8D1D-A186D487EC58}" type="pres">
      <dgm:prSet presAssocID="{47E2229E-D2BA-4104-A980-EF122AD2C1E2}" presName="hierChild4" presStyleCnt="0"/>
      <dgm:spPr/>
    </dgm:pt>
    <dgm:pt modelId="{DF59DD3D-2BE6-41D3-947B-B585E51FABE4}" type="pres">
      <dgm:prSet presAssocID="{47E2229E-D2BA-4104-A980-EF122AD2C1E2}" presName="hierChild5" presStyleCnt="0"/>
      <dgm:spPr/>
    </dgm:pt>
    <dgm:pt modelId="{09EE163A-AAB2-4181-9D33-68C5A2A487D8}" type="pres">
      <dgm:prSet presAssocID="{C95A1547-9DFE-442A-9D6A-145B82BBC2A2}" presName="Name35" presStyleLbl="parChTrans1D4" presStyleIdx="11" presStyleCnt="22"/>
      <dgm:spPr/>
    </dgm:pt>
    <dgm:pt modelId="{2487C58D-EFEA-4036-AB5B-6062C09EDB36}" type="pres">
      <dgm:prSet presAssocID="{071F5D20-EF54-41CC-B375-D06FA833A7E3}" presName="hierRoot2" presStyleCnt="0">
        <dgm:presLayoutVars>
          <dgm:hierBranch val="init"/>
        </dgm:presLayoutVars>
      </dgm:prSet>
      <dgm:spPr/>
    </dgm:pt>
    <dgm:pt modelId="{DB4A4D6B-3A58-4F08-B5CE-0D1022E6FEAF}" type="pres">
      <dgm:prSet presAssocID="{071F5D20-EF54-41CC-B375-D06FA833A7E3}" presName="rootComposite" presStyleCnt="0"/>
      <dgm:spPr/>
    </dgm:pt>
    <dgm:pt modelId="{6C2FBCBC-492B-4D74-9B1A-4178734E1DF3}" type="pres">
      <dgm:prSet presAssocID="{071F5D20-EF54-41CC-B375-D06FA833A7E3}" presName="rootText" presStyleLbl="node4" presStyleIdx="11" presStyleCnt="22">
        <dgm:presLayoutVars>
          <dgm:chPref val="3"/>
        </dgm:presLayoutVars>
      </dgm:prSet>
      <dgm:spPr/>
    </dgm:pt>
    <dgm:pt modelId="{943A1E7A-8DA8-488F-B716-84E3E3EE37D4}" type="pres">
      <dgm:prSet presAssocID="{071F5D20-EF54-41CC-B375-D06FA833A7E3}" presName="rootConnector" presStyleLbl="node4" presStyleIdx="11" presStyleCnt="22"/>
      <dgm:spPr/>
    </dgm:pt>
    <dgm:pt modelId="{1C769382-677B-4197-AB45-1FBB07995A66}" type="pres">
      <dgm:prSet presAssocID="{071F5D20-EF54-41CC-B375-D06FA833A7E3}" presName="hierChild4" presStyleCnt="0"/>
      <dgm:spPr/>
    </dgm:pt>
    <dgm:pt modelId="{834CF4CB-0C9A-46C2-A24F-5E9BB9572F20}" type="pres">
      <dgm:prSet presAssocID="{071F5D20-EF54-41CC-B375-D06FA833A7E3}" presName="hierChild5" presStyleCnt="0"/>
      <dgm:spPr/>
    </dgm:pt>
    <dgm:pt modelId="{CF742DE1-4F64-4026-9E54-936CB1F7A6E7}" type="pres">
      <dgm:prSet presAssocID="{442CE3B0-B533-44BB-9ED1-954E57D1321A}" presName="Name35" presStyleLbl="parChTrans1D4" presStyleIdx="12" presStyleCnt="22"/>
      <dgm:spPr/>
    </dgm:pt>
    <dgm:pt modelId="{2DA8F5E6-C5C0-495A-8393-37E6A03B0804}" type="pres">
      <dgm:prSet presAssocID="{1D3B76AC-31E3-4234-A9D0-7BB2F0FC54FE}" presName="hierRoot2" presStyleCnt="0">
        <dgm:presLayoutVars>
          <dgm:hierBranch val="init"/>
        </dgm:presLayoutVars>
      </dgm:prSet>
      <dgm:spPr/>
    </dgm:pt>
    <dgm:pt modelId="{2FFBD13E-8085-4AA2-AD29-D604E151B442}" type="pres">
      <dgm:prSet presAssocID="{1D3B76AC-31E3-4234-A9D0-7BB2F0FC54FE}" presName="rootComposite" presStyleCnt="0"/>
      <dgm:spPr/>
    </dgm:pt>
    <dgm:pt modelId="{F84DCC4E-0A8B-4322-AA74-1F326F8EA605}" type="pres">
      <dgm:prSet presAssocID="{1D3B76AC-31E3-4234-A9D0-7BB2F0FC54FE}" presName="rootText" presStyleLbl="node4" presStyleIdx="12" presStyleCnt="22">
        <dgm:presLayoutVars>
          <dgm:chPref val="3"/>
        </dgm:presLayoutVars>
      </dgm:prSet>
      <dgm:spPr/>
    </dgm:pt>
    <dgm:pt modelId="{3F41A262-F811-4F01-B1E0-59979A61E669}" type="pres">
      <dgm:prSet presAssocID="{1D3B76AC-31E3-4234-A9D0-7BB2F0FC54FE}" presName="rootConnector" presStyleLbl="node4" presStyleIdx="12" presStyleCnt="22"/>
      <dgm:spPr/>
    </dgm:pt>
    <dgm:pt modelId="{36770B11-7E4D-4DB0-9411-5DAA44F96D1A}" type="pres">
      <dgm:prSet presAssocID="{1D3B76AC-31E3-4234-A9D0-7BB2F0FC54FE}" presName="hierChild4" presStyleCnt="0"/>
      <dgm:spPr/>
    </dgm:pt>
    <dgm:pt modelId="{12E2461F-16ED-4823-BBCF-54BEAEEAB8C3}" type="pres">
      <dgm:prSet presAssocID="{1D3B76AC-31E3-4234-A9D0-7BB2F0FC54FE}" presName="hierChild5" presStyleCnt="0"/>
      <dgm:spPr/>
    </dgm:pt>
    <dgm:pt modelId="{833715BD-CDD9-420A-B60D-1ACDAC6C82E5}" type="pres">
      <dgm:prSet presAssocID="{B8063DEE-274B-403A-9FB3-9923816CCE05}" presName="hierChild5" presStyleCnt="0"/>
      <dgm:spPr/>
    </dgm:pt>
    <dgm:pt modelId="{2D997BA0-7738-48FC-90A4-306AC888C909}" type="pres">
      <dgm:prSet presAssocID="{F056A29F-F4D7-43AC-BD91-9A81C89D8CFE}" presName="Name35" presStyleLbl="parChTrans1D4" presStyleIdx="13" presStyleCnt="22"/>
      <dgm:spPr/>
    </dgm:pt>
    <dgm:pt modelId="{A215F32F-541D-4DED-8694-8EECB2E59B7D}" type="pres">
      <dgm:prSet presAssocID="{90EFE0E2-3DEB-45F3-9E9A-9DD889BB1322}" presName="hierRoot2" presStyleCnt="0">
        <dgm:presLayoutVars>
          <dgm:hierBranch val="init"/>
        </dgm:presLayoutVars>
      </dgm:prSet>
      <dgm:spPr/>
    </dgm:pt>
    <dgm:pt modelId="{FF202468-444A-4D11-9DCE-306F8DC23276}" type="pres">
      <dgm:prSet presAssocID="{90EFE0E2-3DEB-45F3-9E9A-9DD889BB1322}" presName="rootComposite" presStyleCnt="0"/>
      <dgm:spPr/>
    </dgm:pt>
    <dgm:pt modelId="{2A38331E-0814-4505-A32C-CCBDA95967C3}" type="pres">
      <dgm:prSet presAssocID="{90EFE0E2-3DEB-45F3-9E9A-9DD889BB1322}" presName="rootText" presStyleLbl="node4" presStyleIdx="13" presStyleCnt="22">
        <dgm:presLayoutVars>
          <dgm:chPref val="3"/>
        </dgm:presLayoutVars>
      </dgm:prSet>
      <dgm:spPr/>
    </dgm:pt>
    <dgm:pt modelId="{469A1124-5481-401A-9B88-D382643ECE7E}" type="pres">
      <dgm:prSet presAssocID="{90EFE0E2-3DEB-45F3-9E9A-9DD889BB1322}" presName="rootConnector" presStyleLbl="node4" presStyleIdx="13" presStyleCnt="22"/>
      <dgm:spPr/>
    </dgm:pt>
    <dgm:pt modelId="{AB3ED83E-A1AD-4096-838A-6A224CC79E8A}" type="pres">
      <dgm:prSet presAssocID="{90EFE0E2-3DEB-45F3-9E9A-9DD889BB1322}" presName="hierChild4" presStyleCnt="0"/>
      <dgm:spPr/>
    </dgm:pt>
    <dgm:pt modelId="{2186B6AC-54CD-48F5-92FD-3939F9E45AE4}" type="pres">
      <dgm:prSet presAssocID="{90EFE0E2-3DEB-45F3-9E9A-9DD889BB1322}" presName="hierChild5" presStyleCnt="0"/>
      <dgm:spPr/>
    </dgm:pt>
    <dgm:pt modelId="{544CBDB5-9B0F-47D4-AB7B-AA056AA67FAA}" type="pres">
      <dgm:prSet presAssocID="{58866158-B05C-49DD-9457-E82B86058C4D}" presName="hierChild5" presStyleCnt="0"/>
      <dgm:spPr/>
    </dgm:pt>
    <dgm:pt modelId="{E9338C84-B678-4C26-882B-D9DC0746A30F}" type="pres">
      <dgm:prSet presAssocID="{304B6787-CDE0-4D4F-AD7F-CA08FC977B65}" presName="Name35" presStyleLbl="parChTrans1D3" presStyleIdx="4" presStyleCnt="7"/>
      <dgm:spPr/>
    </dgm:pt>
    <dgm:pt modelId="{5D22E47C-156A-4A1E-B6D2-6BAF21361681}" type="pres">
      <dgm:prSet presAssocID="{5D7B3289-0352-497A-9B7D-89A1CB2E9DAA}" presName="hierRoot2" presStyleCnt="0">
        <dgm:presLayoutVars>
          <dgm:hierBranch/>
        </dgm:presLayoutVars>
      </dgm:prSet>
      <dgm:spPr/>
    </dgm:pt>
    <dgm:pt modelId="{A6AC1725-E726-4A61-BDD6-336BE6F52323}" type="pres">
      <dgm:prSet presAssocID="{5D7B3289-0352-497A-9B7D-89A1CB2E9DAA}" presName="rootComposite" presStyleCnt="0"/>
      <dgm:spPr/>
    </dgm:pt>
    <dgm:pt modelId="{57C2B1B1-0D3E-42A4-A754-CA23DC1FDFF8}" type="pres">
      <dgm:prSet presAssocID="{5D7B3289-0352-497A-9B7D-89A1CB2E9DAA}" presName="rootText" presStyleLbl="node3" presStyleIdx="3" presStyleCnt="5">
        <dgm:presLayoutVars>
          <dgm:chPref val="3"/>
        </dgm:presLayoutVars>
      </dgm:prSet>
      <dgm:spPr/>
    </dgm:pt>
    <dgm:pt modelId="{1C0D736D-626E-4A9C-8380-D8D3C450EFF8}" type="pres">
      <dgm:prSet presAssocID="{5D7B3289-0352-497A-9B7D-89A1CB2E9DAA}" presName="rootConnector" presStyleLbl="node3" presStyleIdx="3" presStyleCnt="5"/>
      <dgm:spPr/>
    </dgm:pt>
    <dgm:pt modelId="{3E2D39F2-6359-4E75-90B6-95451975EA62}" type="pres">
      <dgm:prSet presAssocID="{5D7B3289-0352-497A-9B7D-89A1CB2E9DAA}" presName="hierChild4" presStyleCnt="0"/>
      <dgm:spPr/>
    </dgm:pt>
    <dgm:pt modelId="{9AE58611-ECAC-4B34-A929-8D28ECAC99FD}" type="pres">
      <dgm:prSet presAssocID="{2F07D8D3-CE39-4DA9-B7F8-23A0D5920EC9}" presName="Name35" presStyleLbl="parChTrans1D4" presStyleIdx="14" presStyleCnt="22"/>
      <dgm:spPr/>
    </dgm:pt>
    <dgm:pt modelId="{DC3D3B87-FCCA-4688-B5D3-19734C796B47}" type="pres">
      <dgm:prSet presAssocID="{2158303B-9102-4E9B-A31F-324351F52331}" presName="hierRoot2" presStyleCnt="0">
        <dgm:presLayoutVars>
          <dgm:hierBranch/>
        </dgm:presLayoutVars>
      </dgm:prSet>
      <dgm:spPr/>
    </dgm:pt>
    <dgm:pt modelId="{B1011D5C-E416-4536-83D7-471B070AAFE3}" type="pres">
      <dgm:prSet presAssocID="{2158303B-9102-4E9B-A31F-324351F52331}" presName="rootComposite" presStyleCnt="0"/>
      <dgm:spPr/>
    </dgm:pt>
    <dgm:pt modelId="{03EC381D-0C83-4EC5-A13F-264F763838C4}" type="pres">
      <dgm:prSet presAssocID="{2158303B-9102-4E9B-A31F-324351F52331}" presName="rootText" presStyleLbl="node4" presStyleIdx="14" presStyleCnt="22">
        <dgm:presLayoutVars>
          <dgm:chPref val="3"/>
        </dgm:presLayoutVars>
      </dgm:prSet>
      <dgm:spPr/>
    </dgm:pt>
    <dgm:pt modelId="{9823545F-9089-42D2-BABF-2FB6508577CC}" type="pres">
      <dgm:prSet presAssocID="{2158303B-9102-4E9B-A31F-324351F52331}" presName="rootConnector" presStyleLbl="node4" presStyleIdx="14" presStyleCnt="22"/>
      <dgm:spPr/>
    </dgm:pt>
    <dgm:pt modelId="{4A63B48B-2BE6-46E6-8A3A-FF0DE23AB708}" type="pres">
      <dgm:prSet presAssocID="{2158303B-9102-4E9B-A31F-324351F52331}" presName="hierChild4" presStyleCnt="0"/>
      <dgm:spPr/>
    </dgm:pt>
    <dgm:pt modelId="{7AD22915-C8D7-495A-B666-1F3790D57391}" type="pres">
      <dgm:prSet presAssocID="{3F2094B2-DD32-4E51-A08B-7B9A8FF038E2}" presName="Name35" presStyleLbl="parChTrans1D4" presStyleIdx="15" presStyleCnt="22"/>
      <dgm:spPr/>
    </dgm:pt>
    <dgm:pt modelId="{62A28A3B-EDE6-4CD7-9AC9-5F90FC9AFC77}" type="pres">
      <dgm:prSet presAssocID="{35A42783-8A20-4BED-96E5-15E3FD834074}" presName="hierRoot2" presStyleCnt="0">
        <dgm:presLayoutVars>
          <dgm:hierBranch val="init"/>
        </dgm:presLayoutVars>
      </dgm:prSet>
      <dgm:spPr/>
    </dgm:pt>
    <dgm:pt modelId="{B7B1A357-14AD-4FFB-ADA4-1EE26E68E254}" type="pres">
      <dgm:prSet presAssocID="{35A42783-8A20-4BED-96E5-15E3FD834074}" presName="rootComposite" presStyleCnt="0"/>
      <dgm:spPr/>
    </dgm:pt>
    <dgm:pt modelId="{D647A40E-ADBB-4042-B5A0-23A7D1DF8913}" type="pres">
      <dgm:prSet presAssocID="{35A42783-8A20-4BED-96E5-15E3FD834074}" presName="rootText" presStyleLbl="node4" presStyleIdx="15" presStyleCnt="22">
        <dgm:presLayoutVars>
          <dgm:chPref val="3"/>
        </dgm:presLayoutVars>
      </dgm:prSet>
      <dgm:spPr/>
    </dgm:pt>
    <dgm:pt modelId="{3206AA3E-F56B-4244-8B47-3CAA65DEA8D0}" type="pres">
      <dgm:prSet presAssocID="{35A42783-8A20-4BED-96E5-15E3FD834074}" presName="rootConnector" presStyleLbl="node4" presStyleIdx="15" presStyleCnt="22"/>
      <dgm:spPr/>
    </dgm:pt>
    <dgm:pt modelId="{0C6F0993-5268-40A3-B7BD-1BC138998029}" type="pres">
      <dgm:prSet presAssocID="{35A42783-8A20-4BED-96E5-15E3FD834074}" presName="hierChild4" presStyleCnt="0"/>
      <dgm:spPr/>
    </dgm:pt>
    <dgm:pt modelId="{9B0B744C-CF49-4332-8D30-F2799786E890}" type="pres">
      <dgm:prSet presAssocID="{35A42783-8A20-4BED-96E5-15E3FD834074}" presName="hierChild5" presStyleCnt="0"/>
      <dgm:spPr/>
    </dgm:pt>
    <dgm:pt modelId="{34C046E0-2444-4D8D-B5BF-AF0526C6DA49}" type="pres">
      <dgm:prSet presAssocID="{2158303B-9102-4E9B-A31F-324351F52331}" presName="hierChild5" presStyleCnt="0"/>
      <dgm:spPr/>
    </dgm:pt>
    <dgm:pt modelId="{B58DB73B-5D17-4400-ABE8-D049990D3926}" type="pres">
      <dgm:prSet presAssocID="{9B502808-6C96-41F9-B941-0E6500D07D93}" presName="Name35" presStyleLbl="parChTrans1D4" presStyleIdx="16" presStyleCnt="22"/>
      <dgm:spPr/>
    </dgm:pt>
    <dgm:pt modelId="{C854BD87-33F4-495A-87A2-5F3661D94419}" type="pres">
      <dgm:prSet presAssocID="{98E21250-0928-48B1-B3C5-204039C96D58}" presName="hierRoot2" presStyleCnt="0">
        <dgm:presLayoutVars>
          <dgm:hierBranch/>
        </dgm:presLayoutVars>
      </dgm:prSet>
      <dgm:spPr/>
    </dgm:pt>
    <dgm:pt modelId="{FBED25A4-ADA2-44F9-8DB2-939DFDA4CD76}" type="pres">
      <dgm:prSet presAssocID="{98E21250-0928-48B1-B3C5-204039C96D58}" presName="rootComposite" presStyleCnt="0"/>
      <dgm:spPr/>
    </dgm:pt>
    <dgm:pt modelId="{FCE76CF1-5BF8-4B63-9208-A41784607473}" type="pres">
      <dgm:prSet presAssocID="{98E21250-0928-48B1-B3C5-204039C96D58}" presName="rootText" presStyleLbl="node4" presStyleIdx="16" presStyleCnt="22">
        <dgm:presLayoutVars>
          <dgm:chPref val="3"/>
        </dgm:presLayoutVars>
      </dgm:prSet>
      <dgm:spPr/>
    </dgm:pt>
    <dgm:pt modelId="{17F02B1D-7F42-4E63-B87A-C9F9A629A25D}" type="pres">
      <dgm:prSet presAssocID="{98E21250-0928-48B1-B3C5-204039C96D58}" presName="rootConnector" presStyleLbl="node4" presStyleIdx="16" presStyleCnt="22"/>
      <dgm:spPr/>
    </dgm:pt>
    <dgm:pt modelId="{BD592E8A-62E4-470E-BEA3-5A8169E352DC}" type="pres">
      <dgm:prSet presAssocID="{98E21250-0928-48B1-B3C5-204039C96D58}" presName="hierChild4" presStyleCnt="0"/>
      <dgm:spPr/>
    </dgm:pt>
    <dgm:pt modelId="{CAAD717A-73C4-480E-A6AD-CE523934DF38}" type="pres">
      <dgm:prSet presAssocID="{1347280F-C780-46A0-86AC-AB6DC8C9797F}" presName="Name35" presStyleLbl="parChTrans1D4" presStyleIdx="17" presStyleCnt="22"/>
      <dgm:spPr/>
    </dgm:pt>
    <dgm:pt modelId="{43E156E7-9C58-43B2-BC0D-B5C292A1FCBB}" type="pres">
      <dgm:prSet presAssocID="{FE46379A-1944-43D6-B605-A90D96FB2BFA}" presName="hierRoot2" presStyleCnt="0">
        <dgm:presLayoutVars>
          <dgm:hierBranch val="init"/>
        </dgm:presLayoutVars>
      </dgm:prSet>
      <dgm:spPr/>
    </dgm:pt>
    <dgm:pt modelId="{EFA22843-4243-4A47-95E7-AB9182CCAF48}" type="pres">
      <dgm:prSet presAssocID="{FE46379A-1944-43D6-B605-A90D96FB2BFA}" presName="rootComposite" presStyleCnt="0"/>
      <dgm:spPr/>
    </dgm:pt>
    <dgm:pt modelId="{3C87F0E0-9C29-4017-8CFF-9D2A77118EF7}" type="pres">
      <dgm:prSet presAssocID="{FE46379A-1944-43D6-B605-A90D96FB2BFA}" presName="rootText" presStyleLbl="node4" presStyleIdx="17" presStyleCnt="22">
        <dgm:presLayoutVars>
          <dgm:chPref val="3"/>
        </dgm:presLayoutVars>
      </dgm:prSet>
      <dgm:spPr/>
    </dgm:pt>
    <dgm:pt modelId="{2D67B1A0-C562-4586-AF01-140FB4FF4589}" type="pres">
      <dgm:prSet presAssocID="{FE46379A-1944-43D6-B605-A90D96FB2BFA}" presName="rootConnector" presStyleLbl="node4" presStyleIdx="17" presStyleCnt="22"/>
      <dgm:spPr/>
    </dgm:pt>
    <dgm:pt modelId="{072A5DB0-121C-4359-8B9B-5AB1422BABF2}" type="pres">
      <dgm:prSet presAssocID="{FE46379A-1944-43D6-B605-A90D96FB2BFA}" presName="hierChild4" presStyleCnt="0"/>
      <dgm:spPr/>
    </dgm:pt>
    <dgm:pt modelId="{E20D3D0C-22E6-4BB8-9E39-01D6D5EF139B}" type="pres">
      <dgm:prSet presAssocID="{FE46379A-1944-43D6-B605-A90D96FB2BFA}" presName="hierChild5" presStyleCnt="0"/>
      <dgm:spPr/>
    </dgm:pt>
    <dgm:pt modelId="{53E7BAF5-EBE7-443D-AA91-4A0C13198ED4}" type="pres">
      <dgm:prSet presAssocID="{98E21250-0928-48B1-B3C5-204039C96D58}" presName="hierChild5" presStyleCnt="0"/>
      <dgm:spPr/>
    </dgm:pt>
    <dgm:pt modelId="{FA9F90C7-B37F-4D57-B6A3-7F8638EC9695}" type="pres">
      <dgm:prSet presAssocID="{32C4C993-D74A-49A5-8CC4-01DC5166629F}" presName="Name35" presStyleLbl="parChTrans1D4" presStyleIdx="18" presStyleCnt="22"/>
      <dgm:spPr/>
    </dgm:pt>
    <dgm:pt modelId="{93AD69A2-FD22-4632-80C6-2138750E2380}" type="pres">
      <dgm:prSet presAssocID="{8EA763A9-8DED-42B1-9DCD-9629835D3DAA}" presName="hierRoot2" presStyleCnt="0">
        <dgm:presLayoutVars>
          <dgm:hierBranch/>
        </dgm:presLayoutVars>
      </dgm:prSet>
      <dgm:spPr/>
    </dgm:pt>
    <dgm:pt modelId="{419D1723-9688-4188-A736-ECB39A166F18}" type="pres">
      <dgm:prSet presAssocID="{8EA763A9-8DED-42B1-9DCD-9629835D3DAA}" presName="rootComposite" presStyleCnt="0"/>
      <dgm:spPr/>
    </dgm:pt>
    <dgm:pt modelId="{6AB7BBA8-F3B4-4245-8EB7-81A789465932}" type="pres">
      <dgm:prSet presAssocID="{8EA763A9-8DED-42B1-9DCD-9629835D3DAA}" presName="rootText" presStyleLbl="node4" presStyleIdx="18" presStyleCnt="22">
        <dgm:presLayoutVars>
          <dgm:chPref val="3"/>
        </dgm:presLayoutVars>
      </dgm:prSet>
      <dgm:spPr/>
    </dgm:pt>
    <dgm:pt modelId="{9B0B119C-EE8B-4F96-A695-00575F279AD3}" type="pres">
      <dgm:prSet presAssocID="{8EA763A9-8DED-42B1-9DCD-9629835D3DAA}" presName="rootConnector" presStyleLbl="node4" presStyleIdx="18" presStyleCnt="22"/>
      <dgm:spPr/>
    </dgm:pt>
    <dgm:pt modelId="{B4C378C2-208A-4F87-941E-AD1BEA006AEB}" type="pres">
      <dgm:prSet presAssocID="{8EA763A9-8DED-42B1-9DCD-9629835D3DAA}" presName="hierChild4" presStyleCnt="0"/>
      <dgm:spPr/>
    </dgm:pt>
    <dgm:pt modelId="{9E5EC467-5330-495C-8D52-1533A6B0AD7A}" type="pres">
      <dgm:prSet presAssocID="{D8344EAC-F2D6-45CB-975A-F36B23C7C34C}" presName="Name35" presStyleLbl="parChTrans1D4" presStyleIdx="19" presStyleCnt="22"/>
      <dgm:spPr/>
    </dgm:pt>
    <dgm:pt modelId="{271E9E1E-FA42-415F-A555-92744889C6A5}" type="pres">
      <dgm:prSet presAssocID="{C27AE267-6662-40A8-80B9-5B8270C32ADE}" presName="hierRoot2" presStyleCnt="0">
        <dgm:presLayoutVars>
          <dgm:hierBranch/>
        </dgm:presLayoutVars>
      </dgm:prSet>
      <dgm:spPr/>
    </dgm:pt>
    <dgm:pt modelId="{FD225C50-EFBE-4706-AC34-AA4184EA593E}" type="pres">
      <dgm:prSet presAssocID="{C27AE267-6662-40A8-80B9-5B8270C32ADE}" presName="rootComposite" presStyleCnt="0"/>
      <dgm:spPr/>
    </dgm:pt>
    <dgm:pt modelId="{FB471403-770D-4ACB-9F4A-E79587ECA95C}" type="pres">
      <dgm:prSet presAssocID="{C27AE267-6662-40A8-80B9-5B8270C32ADE}" presName="rootText" presStyleLbl="node4" presStyleIdx="19" presStyleCnt="22">
        <dgm:presLayoutVars>
          <dgm:chPref val="3"/>
        </dgm:presLayoutVars>
      </dgm:prSet>
      <dgm:spPr/>
    </dgm:pt>
    <dgm:pt modelId="{91F6BEEA-B052-46BE-A47A-BE621929DA63}" type="pres">
      <dgm:prSet presAssocID="{C27AE267-6662-40A8-80B9-5B8270C32ADE}" presName="rootConnector" presStyleLbl="node4" presStyleIdx="19" presStyleCnt="22"/>
      <dgm:spPr/>
    </dgm:pt>
    <dgm:pt modelId="{2F9C0CD9-B7EF-454C-847D-49B874A41983}" type="pres">
      <dgm:prSet presAssocID="{C27AE267-6662-40A8-80B9-5B8270C32ADE}" presName="hierChild4" presStyleCnt="0"/>
      <dgm:spPr/>
    </dgm:pt>
    <dgm:pt modelId="{940E2AA3-C0F0-4AD6-B48D-66317D88AFB0}" type="pres">
      <dgm:prSet presAssocID="{C27AE267-6662-40A8-80B9-5B8270C32ADE}" presName="hierChild5" presStyleCnt="0"/>
      <dgm:spPr/>
    </dgm:pt>
    <dgm:pt modelId="{56733153-AF2B-463A-95FA-342DD873C4C0}" type="pres">
      <dgm:prSet presAssocID="{8EA763A9-8DED-42B1-9DCD-9629835D3DAA}" presName="hierChild5" presStyleCnt="0"/>
      <dgm:spPr/>
    </dgm:pt>
    <dgm:pt modelId="{68AE5C0E-5B71-4477-942B-285C0102002E}" type="pres">
      <dgm:prSet presAssocID="{5D7B3289-0352-497A-9B7D-89A1CB2E9DAA}" presName="hierChild5" presStyleCnt="0"/>
      <dgm:spPr/>
    </dgm:pt>
    <dgm:pt modelId="{C291A86D-BAF2-4A33-A959-F3EC24F310CB}" type="pres">
      <dgm:prSet presAssocID="{34E971BC-A884-4111-A83E-8244F63BE7CF}" presName="Name35" presStyleLbl="parChTrans1D3" presStyleIdx="5" presStyleCnt="7"/>
      <dgm:spPr/>
    </dgm:pt>
    <dgm:pt modelId="{AA811E99-19CC-43FB-AD67-EBB74B18C71F}" type="pres">
      <dgm:prSet presAssocID="{E82D763D-E6CD-47FC-8A97-78CED124F665}" presName="hierRoot2" presStyleCnt="0">
        <dgm:presLayoutVars>
          <dgm:hierBranch/>
        </dgm:presLayoutVars>
      </dgm:prSet>
      <dgm:spPr/>
    </dgm:pt>
    <dgm:pt modelId="{DB36FB19-A72C-45F6-9C0A-FFE269EF47CF}" type="pres">
      <dgm:prSet presAssocID="{E82D763D-E6CD-47FC-8A97-78CED124F665}" presName="rootComposite" presStyleCnt="0"/>
      <dgm:spPr/>
    </dgm:pt>
    <dgm:pt modelId="{1B55E7D4-FA3D-4E44-A5D3-9CBCD29F2874}" type="pres">
      <dgm:prSet presAssocID="{E82D763D-E6CD-47FC-8A97-78CED124F665}" presName="rootText" presStyleLbl="node3" presStyleIdx="4" presStyleCnt="5">
        <dgm:presLayoutVars>
          <dgm:chPref val="3"/>
        </dgm:presLayoutVars>
      </dgm:prSet>
      <dgm:spPr/>
    </dgm:pt>
    <dgm:pt modelId="{CC6BF642-862E-4B30-ADC2-76AFDBA39B38}" type="pres">
      <dgm:prSet presAssocID="{E82D763D-E6CD-47FC-8A97-78CED124F665}" presName="rootConnector" presStyleLbl="node3" presStyleIdx="4" presStyleCnt="5"/>
      <dgm:spPr/>
    </dgm:pt>
    <dgm:pt modelId="{70F63818-3BA2-4790-AFA5-C11E93300B65}" type="pres">
      <dgm:prSet presAssocID="{E82D763D-E6CD-47FC-8A97-78CED124F665}" presName="hierChild4" presStyleCnt="0"/>
      <dgm:spPr/>
    </dgm:pt>
    <dgm:pt modelId="{7ADB4499-4E47-4FA0-AE14-E96510D10834}" type="pres">
      <dgm:prSet presAssocID="{1079354B-34C1-45B0-AA43-E557F6781875}" presName="Name35" presStyleLbl="parChTrans1D4" presStyleIdx="20" presStyleCnt="22"/>
      <dgm:spPr/>
    </dgm:pt>
    <dgm:pt modelId="{29139329-4776-4A4F-9EE8-C0C4FC0E9753}" type="pres">
      <dgm:prSet presAssocID="{959D001E-7E3A-4951-97BE-6D59CBD77A4C}" presName="hierRoot2" presStyleCnt="0">
        <dgm:presLayoutVars>
          <dgm:hierBranch val="init"/>
        </dgm:presLayoutVars>
      </dgm:prSet>
      <dgm:spPr/>
    </dgm:pt>
    <dgm:pt modelId="{A440C556-0BE8-45E3-B7EB-BE7123E1F910}" type="pres">
      <dgm:prSet presAssocID="{959D001E-7E3A-4951-97BE-6D59CBD77A4C}" presName="rootComposite" presStyleCnt="0"/>
      <dgm:spPr/>
    </dgm:pt>
    <dgm:pt modelId="{FE377632-2439-40D7-8461-8D8AD1E63ED6}" type="pres">
      <dgm:prSet presAssocID="{959D001E-7E3A-4951-97BE-6D59CBD77A4C}" presName="rootText" presStyleLbl="node4" presStyleIdx="20" presStyleCnt="22">
        <dgm:presLayoutVars>
          <dgm:chPref val="3"/>
        </dgm:presLayoutVars>
      </dgm:prSet>
      <dgm:spPr/>
    </dgm:pt>
    <dgm:pt modelId="{F08FE15B-3C23-4641-8652-1CEFB9B0B9EC}" type="pres">
      <dgm:prSet presAssocID="{959D001E-7E3A-4951-97BE-6D59CBD77A4C}" presName="rootConnector" presStyleLbl="node4" presStyleIdx="20" presStyleCnt="22"/>
      <dgm:spPr/>
    </dgm:pt>
    <dgm:pt modelId="{89C7A92F-F35C-4B45-AD6C-2D45A7A84C74}" type="pres">
      <dgm:prSet presAssocID="{959D001E-7E3A-4951-97BE-6D59CBD77A4C}" presName="hierChild4" presStyleCnt="0"/>
      <dgm:spPr/>
    </dgm:pt>
    <dgm:pt modelId="{271122FF-725E-493E-A325-2C4F418C4CFA}" type="pres">
      <dgm:prSet presAssocID="{959D001E-7E3A-4951-97BE-6D59CBD77A4C}" presName="hierChild5" presStyleCnt="0"/>
      <dgm:spPr/>
    </dgm:pt>
    <dgm:pt modelId="{929029A3-C861-462B-A809-E346FEC24653}" type="pres">
      <dgm:prSet presAssocID="{EF3C7D8F-81A0-4646-A17A-966988240DB2}" presName="Name35" presStyleLbl="parChTrans1D4" presStyleIdx="21" presStyleCnt="22"/>
      <dgm:spPr/>
    </dgm:pt>
    <dgm:pt modelId="{5C79E24D-A648-4974-98B0-48F06CFDA424}" type="pres">
      <dgm:prSet presAssocID="{6B8AF15A-91AF-49CA-836D-814E50B268E5}" presName="hierRoot2" presStyleCnt="0">
        <dgm:presLayoutVars>
          <dgm:hierBranch val="init"/>
        </dgm:presLayoutVars>
      </dgm:prSet>
      <dgm:spPr/>
    </dgm:pt>
    <dgm:pt modelId="{7CD5AF56-97FD-4216-B657-2633483A695E}" type="pres">
      <dgm:prSet presAssocID="{6B8AF15A-91AF-49CA-836D-814E50B268E5}" presName="rootComposite" presStyleCnt="0"/>
      <dgm:spPr/>
    </dgm:pt>
    <dgm:pt modelId="{C4809B5A-5F0F-4372-A530-E03635976A7B}" type="pres">
      <dgm:prSet presAssocID="{6B8AF15A-91AF-49CA-836D-814E50B268E5}" presName="rootText" presStyleLbl="node4" presStyleIdx="21" presStyleCnt="22">
        <dgm:presLayoutVars>
          <dgm:chPref val="3"/>
        </dgm:presLayoutVars>
      </dgm:prSet>
      <dgm:spPr/>
    </dgm:pt>
    <dgm:pt modelId="{FCCE8438-F564-47D4-AB78-219C242A428D}" type="pres">
      <dgm:prSet presAssocID="{6B8AF15A-91AF-49CA-836D-814E50B268E5}" presName="rootConnector" presStyleLbl="node4" presStyleIdx="21" presStyleCnt="22"/>
      <dgm:spPr/>
    </dgm:pt>
    <dgm:pt modelId="{F0FBAC4B-8B2A-4132-A1CB-12558411F245}" type="pres">
      <dgm:prSet presAssocID="{6B8AF15A-91AF-49CA-836D-814E50B268E5}" presName="hierChild4" presStyleCnt="0"/>
      <dgm:spPr/>
    </dgm:pt>
    <dgm:pt modelId="{0B4FC351-DCD4-450B-BCE4-FB47D03B5814}" type="pres">
      <dgm:prSet presAssocID="{6B8AF15A-91AF-49CA-836D-814E50B268E5}" presName="hierChild5" presStyleCnt="0"/>
      <dgm:spPr/>
    </dgm:pt>
    <dgm:pt modelId="{FC9AD6DE-27AB-43F6-BD78-1E045EC79392}" type="pres">
      <dgm:prSet presAssocID="{E82D763D-E6CD-47FC-8A97-78CED124F665}" presName="hierChild5" presStyleCnt="0"/>
      <dgm:spPr/>
    </dgm:pt>
    <dgm:pt modelId="{A48C85CE-C5AA-4DF7-9DFD-918734B562DF}" type="pres">
      <dgm:prSet presAssocID="{51359117-D1FE-482F-94A2-ADABA935E3D3}" presName="hierChild7" presStyleCnt="0"/>
      <dgm:spPr/>
    </dgm:pt>
    <dgm:pt modelId="{A1572950-D4C9-48E2-B20B-BCF4DDF62B5F}" type="pres">
      <dgm:prSet presAssocID="{479D4D79-26D6-474D-9722-84736962C11C}" presName="Name111" presStyleLbl="parChTrans1D3" presStyleIdx="6" presStyleCnt="7"/>
      <dgm:spPr/>
    </dgm:pt>
    <dgm:pt modelId="{9B650722-9752-4A6B-9453-D5496E6CBC46}" type="pres">
      <dgm:prSet presAssocID="{6570D9F1-43E7-4F14-89C5-CB354B6EA248}" presName="hierRoot3" presStyleCnt="0">
        <dgm:presLayoutVars>
          <dgm:hierBranch val="init"/>
        </dgm:presLayoutVars>
      </dgm:prSet>
      <dgm:spPr/>
    </dgm:pt>
    <dgm:pt modelId="{7D245D2D-D420-4187-A653-84457A9A3601}" type="pres">
      <dgm:prSet presAssocID="{6570D9F1-43E7-4F14-89C5-CB354B6EA248}" presName="rootComposite3" presStyleCnt="0"/>
      <dgm:spPr/>
    </dgm:pt>
    <dgm:pt modelId="{A30D3430-9E9E-4789-B2B6-239F2D9FC11D}" type="pres">
      <dgm:prSet presAssocID="{6570D9F1-43E7-4F14-89C5-CB354B6EA248}" presName="rootText3" presStyleLbl="asst1" presStyleIdx="1" presStyleCnt="3" custLinFactNeighborX="2007" custLinFactNeighborY="-58214">
        <dgm:presLayoutVars>
          <dgm:chPref val="3"/>
        </dgm:presLayoutVars>
      </dgm:prSet>
      <dgm:spPr/>
    </dgm:pt>
    <dgm:pt modelId="{DACDD17A-60EE-4F81-95D5-75499FF46DEC}" type="pres">
      <dgm:prSet presAssocID="{6570D9F1-43E7-4F14-89C5-CB354B6EA248}" presName="rootConnector3" presStyleLbl="asst1" presStyleIdx="1" presStyleCnt="3"/>
      <dgm:spPr/>
    </dgm:pt>
    <dgm:pt modelId="{02D96A7C-A1AF-43FC-8FA2-A7A0B3500F69}" type="pres">
      <dgm:prSet presAssocID="{6570D9F1-43E7-4F14-89C5-CB354B6EA248}" presName="hierChild6" presStyleCnt="0"/>
      <dgm:spPr/>
    </dgm:pt>
    <dgm:pt modelId="{64C808C5-7D1B-463B-87C7-A66E2E358A3D}" type="pres">
      <dgm:prSet presAssocID="{6570D9F1-43E7-4F14-89C5-CB354B6EA248}" presName="hierChild7" presStyleCnt="0"/>
      <dgm:spPr/>
    </dgm:pt>
    <dgm:pt modelId="{0624C1A4-E7BB-4B6A-B0FB-98458548BC7C}" type="pres">
      <dgm:prSet presAssocID="{2301182D-F1A5-48CA-9C0A-C00D8D71500C}" presName="Name111" presStyleLbl="parChTrans1D2" presStyleIdx="3" presStyleCnt="4"/>
      <dgm:spPr/>
    </dgm:pt>
    <dgm:pt modelId="{B739F94B-1445-4878-86CE-07C784C75A57}" type="pres">
      <dgm:prSet presAssocID="{0EE3E03D-1EBE-4555-9C28-269D8FD08506}" presName="hierRoot3" presStyleCnt="0">
        <dgm:presLayoutVars>
          <dgm:hierBranch val="init"/>
        </dgm:presLayoutVars>
      </dgm:prSet>
      <dgm:spPr/>
    </dgm:pt>
    <dgm:pt modelId="{5DBE1B97-040E-4A8D-BA77-543CD400CBD5}" type="pres">
      <dgm:prSet presAssocID="{0EE3E03D-1EBE-4555-9C28-269D8FD08506}" presName="rootComposite3" presStyleCnt="0"/>
      <dgm:spPr/>
    </dgm:pt>
    <dgm:pt modelId="{2D19781F-BA4B-4D89-AC24-877994E27C10}" type="pres">
      <dgm:prSet presAssocID="{0EE3E03D-1EBE-4555-9C28-269D8FD08506}" presName="rootText3" presStyleLbl="asst1" presStyleIdx="2" presStyleCnt="3" custLinFactNeighborX="34125" custLinFactNeighborY="-12044">
        <dgm:presLayoutVars>
          <dgm:chPref val="3"/>
        </dgm:presLayoutVars>
      </dgm:prSet>
      <dgm:spPr/>
    </dgm:pt>
    <dgm:pt modelId="{FD8B7212-239C-4A9F-814F-1DD147605913}" type="pres">
      <dgm:prSet presAssocID="{0EE3E03D-1EBE-4555-9C28-269D8FD08506}" presName="rootConnector3" presStyleLbl="asst1" presStyleIdx="2" presStyleCnt="3"/>
      <dgm:spPr/>
    </dgm:pt>
    <dgm:pt modelId="{4A74DE8F-853C-4206-9756-29A2D796D25E}" type="pres">
      <dgm:prSet presAssocID="{0EE3E03D-1EBE-4555-9C28-269D8FD08506}" presName="hierChild6" presStyleCnt="0"/>
      <dgm:spPr/>
    </dgm:pt>
    <dgm:pt modelId="{364C3B07-22B9-4C39-9F36-115C02019C70}" type="pres">
      <dgm:prSet presAssocID="{0EE3E03D-1EBE-4555-9C28-269D8FD08506}" presName="hierChild7" presStyleCnt="0"/>
      <dgm:spPr/>
    </dgm:pt>
  </dgm:ptLst>
  <dgm:cxnLst>
    <dgm:cxn modelId="{C7D0EA00-DEF0-4481-9779-5FE88217F431}" type="presOf" srcId="{9E4D2042-D76D-47BA-97A3-C7260F59DF8C}" destId="{28E99EAF-583A-4732-92E8-64D2F193807C}" srcOrd="0" destOrd="0" presId="urn:microsoft.com/office/officeart/2005/8/layout/orgChart1"/>
    <dgm:cxn modelId="{05D1AA02-6BAC-4BA7-864D-001E39D63444}" type="presOf" srcId="{670A235A-3AF5-42BD-B63F-165B8D2B2F38}" destId="{E5BAE955-5ED9-41DC-AF9C-36BA1AEC3186}" srcOrd="0" destOrd="0" presId="urn:microsoft.com/office/officeart/2005/8/layout/orgChart1"/>
    <dgm:cxn modelId="{849AAC03-56C6-4ACC-8B56-FE54BD763A89}" srcId="{8EA763A9-8DED-42B1-9DCD-9629835D3DAA}" destId="{C27AE267-6662-40A8-80B9-5B8270C32ADE}" srcOrd="0" destOrd="0" parTransId="{D8344EAC-F2D6-45CB-975A-F36B23C7C34C}" sibTransId="{20D87595-39D9-441C-BD69-5B55F0752722}"/>
    <dgm:cxn modelId="{A45CCD03-68B1-4BF8-B495-AB5B3C563D23}" srcId="{58866158-B05C-49DD-9457-E82B86058C4D}" destId="{90EFE0E2-3DEB-45F3-9E9A-9DD889BB1322}" srcOrd="1" destOrd="0" parTransId="{F056A29F-F4D7-43AC-BD91-9A81C89D8CFE}" sibTransId="{EC8AFABF-DEB0-432E-AEAE-F3146FF00252}"/>
    <dgm:cxn modelId="{41D7E308-7009-4A1B-B92D-12646E6ED984}" srcId="{B8063DEE-274B-403A-9FB3-9923816CCE05}" destId="{47E2229E-D2BA-4104-A980-EF122AD2C1E2}" srcOrd="0" destOrd="0" parTransId="{768FA5FD-0B18-4D8D-B6BF-F250CB884453}" sibTransId="{A11C7005-D6B0-45F3-913C-F2D7E1DE2DEB}"/>
    <dgm:cxn modelId="{01E5B50B-DE57-4E10-BB30-7A35F6F9BEC2}" type="presOf" srcId="{51359117-D1FE-482F-94A2-ADABA935E3D3}" destId="{854B2DE7-FE48-48F1-A884-E3AD19B2965A}" srcOrd="0" destOrd="0" presId="urn:microsoft.com/office/officeart/2005/8/layout/orgChart1"/>
    <dgm:cxn modelId="{3B4DF30B-B59B-412C-9665-98B76F36C1F3}" type="presOf" srcId="{768FA5FD-0B18-4D8D-B6BF-F250CB884453}" destId="{2FE0E709-4CC5-45CA-BDD6-108CB135BCE7}" srcOrd="0" destOrd="0" presId="urn:microsoft.com/office/officeart/2005/8/layout/orgChart1"/>
    <dgm:cxn modelId="{DE7AF011-28F4-4F83-8AE1-DD9FA3FD681E}" type="presOf" srcId="{EF3C7D8F-81A0-4646-A17A-966988240DB2}" destId="{929029A3-C861-462B-A809-E346FEC24653}" srcOrd="0" destOrd="0" presId="urn:microsoft.com/office/officeart/2005/8/layout/orgChart1"/>
    <dgm:cxn modelId="{5291F411-0F72-4113-AD5A-B0C7A4E35383}" srcId="{5D7B3289-0352-497A-9B7D-89A1CB2E9DAA}" destId="{2158303B-9102-4E9B-A31F-324351F52331}" srcOrd="0" destOrd="0" parTransId="{2F07D8D3-CE39-4DA9-B7F8-23A0D5920EC9}" sibTransId="{5D5F6AA3-6E57-4B9B-8680-74A2761D8F17}"/>
    <dgm:cxn modelId="{32591612-39E7-462E-BF1D-7353490AFF00}" type="presOf" srcId="{0EE3E03D-1EBE-4555-9C28-269D8FD08506}" destId="{2D19781F-BA4B-4D89-AC24-877994E27C10}" srcOrd="0" destOrd="0" presId="urn:microsoft.com/office/officeart/2005/8/layout/orgChart1"/>
    <dgm:cxn modelId="{E2334412-CED2-4EDF-91F4-8E156E14249C}" type="presOf" srcId="{F5EE7876-020A-4F1E-A7E0-81BDF4759F36}" destId="{B4817CB3-E03F-478C-AFA0-52CD58A308B8}" srcOrd="1" destOrd="0" presId="urn:microsoft.com/office/officeart/2005/8/layout/orgChart1"/>
    <dgm:cxn modelId="{76D94612-53FB-4442-8965-F5698D82F855}" type="presOf" srcId="{C907B22B-37B0-4928-A011-7870D31DA270}" destId="{757540CB-9335-4E3F-BC0A-898C132F8C3C}" srcOrd="0" destOrd="0" presId="urn:microsoft.com/office/officeart/2005/8/layout/orgChart1"/>
    <dgm:cxn modelId="{54F65613-02AE-42F7-83DF-3BAB0098C4C9}" srcId="{301EDAB3-2B62-4D75-ADB1-C3BACCBD09C5}" destId="{37A96498-3562-4F65-9CE3-A41275F525BB}" srcOrd="0" destOrd="0" parTransId="{20D0EBDE-1BB8-4501-91CF-2A4358BDD730}" sibTransId="{ACF1F199-84AA-4E29-B211-C1A96DBA1C71}"/>
    <dgm:cxn modelId="{8A3A9E14-C879-401E-B85B-4F7CA5293771}" type="presOf" srcId="{7A2C1AD2-5654-4E20-90CF-4C02028C64D0}" destId="{24F6C38E-AE36-4172-B197-9C53283614B4}" srcOrd="0" destOrd="0" presId="urn:microsoft.com/office/officeart/2005/8/layout/orgChart1"/>
    <dgm:cxn modelId="{96EEA718-1BF8-4B19-8605-5653FFE11B87}" type="presOf" srcId="{74000EE1-76A8-4FCD-94F2-4B513EF3D87C}" destId="{AFE8DD3D-669C-4823-A373-8F77502915CA}" srcOrd="1" destOrd="0" presId="urn:microsoft.com/office/officeart/2005/8/layout/orgChart1"/>
    <dgm:cxn modelId="{BFB5D718-202B-4AE5-9A29-0A72E8B4078F}" type="presOf" srcId="{53C2A497-F576-40E4-A4EF-4739C4C9A759}" destId="{9AE0F302-A2B5-44A8-A53A-AA21117759C6}" srcOrd="1" destOrd="0" presId="urn:microsoft.com/office/officeart/2005/8/layout/orgChart1"/>
    <dgm:cxn modelId="{C63E4419-496D-4435-809A-4A2742EEBD3E}" type="presOf" srcId="{071F5D20-EF54-41CC-B375-D06FA833A7E3}" destId="{6C2FBCBC-492B-4D74-9B1A-4178734E1DF3}" srcOrd="0" destOrd="0" presId="urn:microsoft.com/office/officeart/2005/8/layout/orgChart1"/>
    <dgm:cxn modelId="{E341BC1C-7D9E-421A-80C0-0A9D6C0F33B8}" type="presOf" srcId="{304B6787-CDE0-4D4F-AD7F-CA08FC977B65}" destId="{E9338C84-B678-4C26-882B-D9DC0746A30F}" srcOrd="0" destOrd="0" presId="urn:microsoft.com/office/officeart/2005/8/layout/orgChart1"/>
    <dgm:cxn modelId="{03D8CB1C-1F55-40B1-A7E2-1B62DA77C5CE}" type="presOf" srcId="{C27AE267-6662-40A8-80B9-5B8270C32ADE}" destId="{FB471403-770D-4ACB-9F4A-E79587ECA95C}" srcOrd="0" destOrd="0" presId="urn:microsoft.com/office/officeart/2005/8/layout/orgChart1"/>
    <dgm:cxn modelId="{E212521D-D01F-4787-B013-4F3AB006C587}" type="presOf" srcId="{20D0EBDE-1BB8-4501-91CF-2A4358BDD730}" destId="{DE474B3F-500E-4C0F-A9F3-EB01498A8677}" srcOrd="0" destOrd="0" presId="urn:microsoft.com/office/officeart/2005/8/layout/orgChart1"/>
    <dgm:cxn modelId="{F256D31F-1CDC-47B9-9A93-C99A3AF4EE1C}" type="presOf" srcId="{B8063DEE-274B-403A-9FB3-9923816CCE05}" destId="{719E145D-6035-4EFB-96A4-56CB2770599F}" srcOrd="1" destOrd="0" presId="urn:microsoft.com/office/officeart/2005/8/layout/orgChart1"/>
    <dgm:cxn modelId="{097B2620-AC60-4BDF-B3A8-08D8AF5E0A0A}" type="presOf" srcId="{FF2EE89C-5C48-48C7-92A7-522F8E5C3B40}" destId="{5D6D0A55-2486-48A7-B063-5257AA766501}" srcOrd="0" destOrd="0" presId="urn:microsoft.com/office/officeart/2005/8/layout/orgChart1"/>
    <dgm:cxn modelId="{D3B86021-5E41-4E02-9F5B-1F2D646016F8}" type="presOf" srcId="{E82D763D-E6CD-47FC-8A97-78CED124F665}" destId="{1B55E7D4-FA3D-4E44-A5D3-9CBCD29F2874}" srcOrd="0" destOrd="0" presId="urn:microsoft.com/office/officeart/2005/8/layout/orgChart1"/>
    <dgm:cxn modelId="{0B44C722-580B-476F-83E4-7C1EE95FA8A8}" srcId="{5A25E9C7-E5CB-492B-BDE0-BE81EACC19D8}" destId="{FF2EE89C-5C48-48C7-92A7-522F8E5C3B40}" srcOrd="0" destOrd="0" parTransId="{9E4D2042-D76D-47BA-97A3-C7260F59DF8C}" sibTransId="{2C70ED20-342F-4429-8AEF-0D7A23BE4EE7}"/>
    <dgm:cxn modelId="{B2292828-7F9B-4750-BFE0-CEE1531101AC}" type="presOf" srcId="{23ECE2AC-41C8-4261-8FF1-95619849A9CD}" destId="{B563772A-D001-41F0-9409-80CF965A59F3}" srcOrd="0" destOrd="0" presId="urn:microsoft.com/office/officeart/2005/8/layout/orgChart1"/>
    <dgm:cxn modelId="{7B19E328-885D-499A-A4C1-DC03A8EF4976}" srcId="{58866158-B05C-49DD-9457-E82B86058C4D}" destId="{B8063DEE-274B-403A-9FB3-9923816CCE05}" srcOrd="0" destOrd="0" parTransId="{EF0D49AB-F65F-4391-93D4-5489BFC2267B}" sibTransId="{F2871685-0070-41A3-A496-94D1F2EB5E29}"/>
    <dgm:cxn modelId="{0D5CD12D-7E35-45A1-B454-04B6C1C693EA}" srcId="{301EDAB3-2B62-4D75-ADB1-C3BACCBD09C5}" destId="{74000EE1-76A8-4FCD-94F2-4B513EF3D87C}" srcOrd="5" destOrd="0" parTransId="{B6F0E382-7BE0-408C-B6FD-E69A8747B6D7}" sibTransId="{EF6900EC-533E-4DF5-94E2-1C5930A7F585}"/>
    <dgm:cxn modelId="{2983152E-B2E5-43D3-933F-239BBB511C2A}" srcId="{C61BEC29-BE9B-4091-B16C-1526EE8F531B}" destId="{956E62DE-63BE-4BAA-B4BC-90662BD22ED5}" srcOrd="1" destOrd="0" parTransId="{7A2C1AD2-5654-4E20-90CF-4C02028C64D0}" sibTransId="{3C23893E-C544-4A59-9AA9-F44E451E9DEF}"/>
    <dgm:cxn modelId="{3E65D82F-FA44-408D-840F-4D4714994B76}" type="presOf" srcId="{1347280F-C780-46A0-86AC-AB6DC8C9797F}" destId="{CAAD717A-73C4-480E-A6AD-CE523934DF38}" srcOrd="0" destOrd="0" presId="urn:microsoft.com/office/officeart/2005/8/layout/orgChart1"/>
    <dgm:cxn modelId="{281F1431-B793-4B85-8387-DCFD05CB058B}" type="presOf" srcId="{51359117-D1FE-482F-94A2-ADABA935E3D3}" destId="{00E6763A-7BE9-4992-BBD6-0C91C866889A}" srcOrd="1" destOrd="0" presId="urn:microsoft.com/office/officeart/2005/8/layout/orgChart1"/>
    <dgm:cxn modelId="{C62A4D32-DF73-4998-A061-8DC2D4821240}" type="presOf" srcId="{90EFE0E2-3DEB-45F3-9E9A-9DD889BB1322}" destId="{469A1124-5481-401A-9B88-D382643ECE7E}" srcOrd="1" destOrd="0" presId="urn:microsoft.com/office/officeart/2005/8/layout/orgChart1"/>
    <dgm:cxn modelId="{0521FB32-D4C4-41EA-9518-1510C6B93DAF}" type="presOf" srcId="{58866158-B05C-49DD-9457-E82B86058C4D}" destId="{1384233F-5ECC-4020-8B24-855EDA4A534B}" srcOrd="1" destOrd="0" presId="urn:microsoft.com/office/officeart/2005/8/layout/orgChart1"/>
    <dgm:cxn modelId="{6829C234-DFED-4EDF-9853-CF2993727F2A}" type="presOf" srcId="{959D001E-7E3A-4951-97BE-6D59CBD77A4C}" destId="{FE377632-2439-40D7-8461-8D8AD1E63ED6}" srcOrd="0" destOrd="0" presId="urn:microsoft.com/office/officeart/2005/8/layout/orgChart1"/>
    <dgm:cxn modelId="{7E97B236-1082-488D-A614-77E7D85D02AD}" srcId="{301EDAB3-2B62-4D75-ADB1-C3BACCBD09C5}" destId="{F5EE7876-020A-4F1E-A7E0-81BDF4759F36}" srcOrd="3" destOrd="0" parTransId="{4B6D5F9F-100E-42B0-AC9B-B2FDAADD7D36}" sibTransId="{D6D586E0-14D3-4440-9654-85A21BF1E9DD}"/>
    <dgm:cxn modelId="{0B379F5D-0E60-447E-A2FD-919E31E18D38}" srcId="{5D7B3289-0352-497A-9B7D-89A1CB2E9DAA}" destId="{98E21250-0928-48B1-B3C5-204039C96D58}" srcOrd="1" destOrd="0" parTransId="{9B502808-6C96-41F9-B941-0E6500D07D93}" sibTransId="{8A42F37A-B42E-4F6D-B503-EB8042D65CBE}"/>
    <dgm:cxn modelId="{91E9E35D-9865-4C1A-A521-9014C47FDC0E}" type="presOf" srcId="{5A25E9C7-E5CB-492B-BDE0-BE81EACC19D8}" destId="{580ADE07-F406-4A7C-A2FA-32BE796E4177}" srcOrd="0" destOrd="0" presId="urn:microsoft.com/office/officeart/2005/8/layout/orgChart1"/>
    <dgm:cxn modelId="{5CE2085F-D898-40BA-B4CE-AAABEA866303}" type="presOf" srcId="{301EDAB3-2B62-4D75-ADB1-C3BACCBD09C5}" destId="{E8A298B1-DB77-4CCE-BC3D-03D928D7187A}" srcOrd="0" destOrd="0" presId="urn:microsoft.com/office/officeart/2005/8/layout/orgChart1"/>
    <dgm:cxn modelId="{EDE42C5F-3B63-43D0-8434-050D5BD48AEB}" type="presOf" srcId="{64C37C45-FFE9-46C6-A0AE-CFAB76FC34C1}" destId="{05BFBCDC-600D-4F68-8943-89F2B18028CA}" srcOrd="0" destOrd="0" presId="urn:microsoft.com/office/officeart/2005/8/layout/orgChart1"/>
    <dgm:cxn modelId="{CE08D661-D3DD-4AB5-B996-B3079062299F}" type="presOf" srcId="{4B6D5F9F-100E-42B0-AC9B-B2FDAADD7D36}" destId="{22886C0E-43E8-4B4D-AD2D-17EA9783297E}" srcOrd="0" destOrd="0" presId="urn:microsoft.com/office/officeart/2005/8/layout/orgChart1"/>
    <dgm:cxn modelId="{E272E761-CD80-4110-B0C4-5F5909FC2BC9}" type="presOf" srcId="{C61BEC29-BE9B-4091-B16C-1526EE8F531B}" destId="{C1A7138F-3B09-49E2-BF6E-32A3A88CEF2C}" srcOrd="0" destOrd="0" presId="urn:microsoft.com/office/officeart/2005/8/layout/orgChart1"/>
    <dgm:cxn modelId="{EA360862-6660-49BC-BF56-AC20E9FD2575}" type="presOf" srcId="{5D7B3289-0352-497A-9B7D-89A1CB2E9DAA}" destId="{57C2B1B1-0D3E-42A4-A754-CA23DC1FDFF8}" srcOrd="0" destOrd="0" presId="urn:microsoft.com/office/officeart/2005/8/layout/orgChart1"/>
    <dgm:cxn modelId="{22564562-BBC6-41A1-95AE-7D0661961F12}" type="presOf" srcId="{EF0D49AB-F65F-4391-93D4-5489BFC2267B}" destId="{4C39F76B-0275-4A23-85F8-03F317FD87CC}" srcOrd="0" destOrd="0" presId="urn:microsoft.com/office/officeart/2005/8/layout/orgChart1"/>
    <dgm:cxn modelId="{97B6F643-3220-4023-A16A-4264FFBFBB0B}" type="presOf" srcId="{74000EE1-76A8-4FCD-94F2-4B513EF3D87C}" destId="{7D8F93F7-5CCC-444C-BE68-4636B28A24E0}" srcOrd="0" destOrd="0" presId="urn:microsoft.com/office/officeart/2005/8/layout/orgChart1"/>
    <dgm:cxn modelId="{E0046644-B4F8-4133-BE88-C6294759328F}" type="presOf" srcId="{2158303B-9102-4E9B-A31F-324351F52331}" destId="{9823545F-9089-42D2-BABF-2FB6508577CC}" srcOrd="1" destOrd="0" presId="urn:microsoft.com/office/officeart/2005/8/layout/orgChart1"/>
    <dgm:cxn modelId="{7005B145-EF86-46FD-8173-ABFA7183D10B}" type="presOf" srcId="{B8063DEE-274B-403A-9FB3-9923816CCE05}" destId="{CDEB17C4-9357-4B82-8088-91AB491B6D2D}" srcOrd="0" destOrd="0" presId="urn:microsoft.com/office/officeart/2005/8/layout/orgChart1"/>
    <dgm:cxn modelId="{896BE045-37E3-4B89-934F-731179543ECF}" srcId="{FF2EE89C-5C48-48C7-92A7-522F8E5C3B40}" destId="{50959EDE-D55A-4C1E-B659-108B469CE9B6}" srcOrd="0" destOrd="0" parTransId="{670A235A-3AF5-42BD-B63F-165B8D2B2F38}" sibTransId="{F95A069A-8F8E-4188-8BA3-099EA4B56B5D}"/>
    <dgm:cxn modelId="{2976E366-F129-4033-9A5C-1784145419F2}" type="presOf" srcId="{99BC8A43-FA2B-464F-8A61-367336C98FC7}" destId="{DDBBBDFE-02E2-41AE-99C5-A248AB0BEDE2}" srcOrd="0" destOrd="0" presId="urn:microsoft.com/office/officeart/2005/8/layout/orgChart1"/>
    <dgm:cxn modelId="{C39F3B47-5CD9-4553-A25F-FE9D94E6A845}" type="presOf" srcId="{0537839A-6A1C-4723-823D-45E5E9E1D391}" destId="{CAE5C22A-98FD-42DC-B660-2DBAECED9B0E}" srcOrd="0" destOrd="0" presId="urn:microsoft.com/office/officeart/2005/8/layout/orgChart1"/>
    <dgm:cxn modelId="{F68B8647-A008-4825-9157-B84E7050DC94}" type="presOf" srcId="{479D4D79-26D6-474D-9722-84736962C11C}" destId="{A1572950-D4C9-48E2-B20B-BCF4DDF62B5F}" srcOrd="0" destOrd="0" presId="urn:microsoft.com/office/officeart/2005/8/layout/orgChart1"/>
    <dgm:cxn modelId="{65FE5E4A-F31D-46EC-931A-71818120F356}" type="presOf" srcId="{32C4C993-D74A-49A5-8CC4-01DC5166629F}" destId="{FA9F90C7-B37F-4D57-B6A3-7F8638EC9695}" srcOrd="0" destOrd="0" presId="urn:microsoft.com/office/officeart/2005/8/layout/orgChart1"/>
    <dgm:cxn modelId="{FFE67D6A-9B62-415E-96AA-2A1F24D4289B}" type="presOf" srcId="{CEB92DD6-BB03-4299-8EC7-64D21F45A15E}" destId="{BA68558C-3B20-4E4E-BCBB-7A87CF9B2087}" srcOrd="0" destOrd="0" presId="urn:microsoft.com/office/officeart/2005/8/layout/orgChart1"/>
    <dgm:cxn modelId="{0450D96A-A0BE-4565-986F-EBA96B784791}" type="presOf" srcId="{5A25E9C7-E5CB-492B-BDE0-BE81EACC19D8}" destId="{537FD976-3EAA-4383-8444-849E99DC8257}" srcOrd="1" destOrd="0" presId="urn:microsoft.com/office/officeart/2005/8/layout/orgChart1"/>
    <dgm:cxn modelId="{812F116F-171E-43BC-B984-F67510FD1C42}" type="presOf" srcId="{301EDAB3-2B62-4D75-ADB1-C3BACCBD09C5}" destId="{BE73970D-223E-4E61-B389-E1B2D5D53FED}" srcOrd="1" destOrd="0" presId="urn:microsoft.com/office/officeart/2005/8/layout/orgChart1"/>
    <dgm:cxn modelId="{8F59366F-7120-4860-A063-FA6E5B97D05B}" type="presOf" srcId="{0537839A-6A1C-4723-823D-45E5E9E1D391}" destId="{4957F7B6-FE11-436F-A8E0-2E322951B166}" srcOrd="1" destOrd="0" presId="urn:microsoft.com/office/officeart/2005/8/layout/orgChart1"/>
    <dgm:cxn modelId="{49AE9B50-215A-4601-93DB-F9FAABBB8148}" type="presOf" srcId="{37A96498-3562-4F65-9CE3-A41275F525BB}" destId="{076ABFF8-42D5-4AFD-B903-BE5BA551DBBB}" srcOrd="1" destOrd="0" presId="urn:microsoft.com/office/officeart/2005/8/layout/orgChart1"/>
    <dgm:cxn modelId="{3A73A850-2299-4B88-92FB-E7291098BA9D}" type="presOf" srcId="{761CD2F1-A194-4A3C-A2C1-019D994961F1}" destId="{E2115A83-8EB8-4E71-84C5-0E9A93038D27}" srcOrd="0" destOrd="0" presId="urn:microsoft.com/office/officeart/2005/8/layout/orgChart1"/>
    <dgm:cxn modelId="{BB14E173-C11D-4ECC-8547-FEF6DC3AC566}" type="presOf" srcId="{35A42783-8A20-4BED-96E5-15E3FD834074}" destId="{D647A40E-ADBB-4042-B5A0-23A7D1DF8913}" srcOrd="0" destOrd="0" presId="urn:microsoft.com/office/officeart/2005/8/layout/orgChart1"/>
    <dgm:cxn modelId="{325CD775-A92A-4605-9BB7-99CB12DBDF19}" srcId="{97590170-75A1-46CB-BC93-8DB2FDEDB704}" destId="{5A25E9C7-E5CB-492B-BDE0-BE81EACC19D8}" srcOrd="0" destOrd="0" parTransId="{11AE8107-7C4A-4687-9F75-A91133893FC5}" sibTransId="{946202AC-D710-43B4-BD9A-BAF23C3FC023}"/>
    <dgm:cxn modelId="{AA202B56-812F-4499-B115-B96AE91BA6D9}" type="presOf" srcId="{512E001E-99EF-4334-8BE7-DB0DD46DED4A}" destId="{3D1C0165-C8B5-42D5-8341-140C16A28207}" srcOrd="0" destOrd="0" presId="urn:microsoft.com/office/officeart/2005/8/layout/orgChart1"/>
    <dgm:cxn modelId="{1E9D4B76-5BEC-42C0-889F-646509AE7E0B}" type="presOf" srcId="{6570D9F1-43E7-4F14-89C5-CB354B6EA248}" destId="{A30D3430-9E9E-4789-B2B6-239F2D9FC11D}" srcOrd="0" destOrd="0" presId="urn:microsoft.com/office/officeart/2005/8/layout/orgChart1"/>
    <dgm:cxn modelId="{F6F92377-2BA3-4BE2-BC76-CBB79DE48E47}" srcId="{2158303B-9102-4E9B-A31F-324351F52331}" destId="{35A42783-8A20-4BED-96E5-15E3FD834074}" srcOrd="0" destOrd="0" parTransId="{3F2094B2-DD32-4E51-A08B-7B9A8FF038E2}" sibTransId="{FC29456D-66AC-4B4A-B8E2-BBEC3AFA0136}"/>
    <dgm:cxn modelId="{12585E57-43ED-48A0-B5C0-494490D3EC5C}" type="presOf" srcId="{6DDEBE8C-5CF7-4E30-B0C3-8D35DA9FAA3B}" destId="{3AEE2980-A23B-42B0-A1C5-EE294F1C5C9B}" srcOrd="0" destOrd="0" presId="urn:microsoft.com/office/officeart/2005/8/layout/orgChart1"/>
    <dgm:cxn modelId="{3CEA0278-75EB-4457-A9D2-D2F354E457C3}" srcId="{51359117-D1FE-482F-94A2-ADABA935E3D3}" destId="{5D7B3289-0352-497A-9B7D-89A1CB2E9DAA}" srcOrd="1" destOrd="0" parTransId="{304B6787-CDE0-4D4F-AD7F-CA08FC977B65}" sibTransId="{49A04FD6-5D9C-4503-9603-CA8DC03A1D2D}"/>
    <dgm:cxn modelId="{23FC4D58-9770-4FEA-B318-7417AC350698}" type="presOf" srcId="{FE46379A-1944-43D6-B605-A90D96FB2BFA}" destId="{3C87F0E0-9C29-4017-8CFF-9D2A77118EF7}" srcOrd="0" destOrd="0" presId="urn:microsoft.com/office/officeart/2005/8/layout/orgChart1"/>
    <dgm:cxn modelId="{101CAC59-184A-4AB6-A425-8964D2F8D35F}" type="presOf" srcId="{8E0FDDE9-E535-410E-A2CB-D93F91C3ED14}" destId="{1D88F80C-C80F-4422-8E38-83B9F01BB3CC}" srcOrd="1" destOrd="0" presId="urn:microsoft.com/office/officeart/2005/8/layout/orgChart1"/>
    <dgm:cxn modelId="{ADE0BF59-25A6-4F0B-9596-7E4C3EB0058F}" srcId="{301EDAB3-2B62-4D75-ADB1-C3BACCBD09C5}" destId="{0537839A-6A1C-4723-823D-45E5E9E1D391}" srcOrd="1" destOrd="0" parTransId="{64C37C45-FFE9-46C6-A0AE-CFAB76FC34C1}" sibTransId="{9A11FCAC-A750-4743-AD39-71CA595A365D}"/>
    <dgm:cxn modelId="{67AAC579-2CBF-4583-84AE-774B4593416D}" type="presOf" srcId="{3F2094B2-DD32-4E51-A08B-7B9A8FF038E2}" destId="{7AD22915-C8D7-495A-B666-1F3790D57391}" srcOrd="0" destOrd="0" presId="urn:microsoft.com/office/officeart/2005/8/layout/orgChart1"/>
    <dgm:cxn modelId="{B2FDFA5A-A364-4F83-AAE9-EE34019662AE}" type="presOf" srcId="{8EA763A9-8DED-42B1-9DCD-9629835D3DAA}" destId="{9B0B119C-EE8B-4F96-A695-00575F279AD3}" srcOrd="1" destOrd="0" presId="urn:microsoft.com/office/officeart/2005/8/layout/orgChart1"/>
    <dgm:cxn modelId="{3C30C57C-5F76-469A-8512-02A8607E9849}" type="presOf" srcId="{C95A1547-9DFE-442A-9D6A-145B82BBC2A2}" destId="{09EE163A-AAB2-4181-9D33-68C5A2A487D8}" srcOrd="0" destOrd="0" presId="urn:microsoft.com/office/officeart/2005/8/layout/orgChart1"/>
    <dgm:cxn modelId="{FEB0DB7C-52D1-4F4E-A184-32AB0BB84A77}" srcId="{E82D763D-E6CD-47FC-8A97-78CED124F665}" destId="{959D001E-7E3A-4951-97BE-6D59CBD77A4C}" srcOrd="0" destOrd="0" parTransId="{1079354B-34C1-45B0-AA43-E557F6781875}" sibTransId="{011815D4-AB86-48CB-B208-06461885C198}"/>
    <dgm:cxn modelId="{84D58A80-A870-4206-ACF6-55954B9177BC}" srcId="{301EDAB3-2B62-4D75-ADB1-C3BACCBD09C5}" destId="{8E0FDDE9-E535-410E-A2CB-D93F91C3ED14}" srcOrd="2" destOrd="0" parTransId="{512E001E-99EF-4334-8BE7-DB0DD46DED4A}" sibTransId="{90A5BC75-88A9-4192-B462-D960C5B93097}"/>
    <dgm:cxn modelId="{7A904082-29C3-46EE-AF73-B95AB17764E9}" type="presOf" srcId="{6B8AF15A-91AF-49CA-836D-814E50B268E5}" destId="{FCCE8438-F564-47D4-AB78-219C242A428D}" srcOrd="1" destOrd="0" presId="urn:microsoft.com/office/officeart/2005/8/layout/orgChart1"/>
    <dgm:cxn modelId="{DE60B985-4FE6-4D0C-A228-369BD7DEEFB6}" type="presOf" srcId="{0EE3E03D-1EBE-4555-9C28-269D8FD08506}" destId="{FD8B7212-239C-4A9F-814F-1DD147605913}" srcOrd="1" destOrd="0" presId="urn:microsoft.com/office/officeart/2005/8/layout/orgChart1"/>
    <dgm:cxn modelId="{3BB0E98A-1A2A-4E03-9EE5-BFC5DE8AC601}" srcId="{50959EDE-D55A-4C1E-B659-108B469CE9B6}" destId="{6DDEBE8C-5CF7-4E30-B0C3-8D35DA9FAA3B}" srcOrd="0" destOrd="0" parTransId="{761CD2F1-A194-4A3C-A2C1-019D994961F1}" sibTransId="{FD7475E3-91C5-4006-8255-2A7E2495AD4C}"/>
    <dgm:cxn modelId="{7257798B-5A24-4A1C-AB98-226C996F8CE4}" type="presOf" srcId="{FF2EE89C-5C48-48C7-92A7-522F8E5C3B40}" destId="{28458D94-EF4E-4795-9AEE-FC11C703F59A}" srcOrd="1" destOrd="0" presId="urn:microsoft.com/office/officeart/2005/8/layout/orgChart1"/>
    <dgm:cxn modelId="{CA0D8D8C-4D26-4779-A338-F525C792949A}" type="presOf" srcId="{8EA763A9-8DED-42B1-9DCD-9629835D3DAA}" destId="{6AB7BBA8-F3B4-4245-8EB7-81A789465932}" srcOrd="0" destOrd="0" presId="urn:microsoft.com/office/officeart/2005/8/layout/orgChart1"/>
    <dgm:cxn modelId="{96124C8D-9311-498F-AB8B-C27B15CE6BA6}" srcId="{5A25E9C7-E5CB-492B-BDE0-BE81EACC19D8}" destId="{51359117-D1FE-482F-94A2-ADABA935E3D3}" srcOrd="2" destOrd="0" parTransId="{A57040E9-EBCB-4675-A138-29BAFCDBC32E}" sibTransId="{FB1B9274-7EF4-4664-8BE9-E00A19EAC86E}"/>
    <dgm:cxn modelId="{7899878D-27B9-4F45-BFBF-DCD561E8001E}" type="presOf" srcId="{2301182D-F1A5-48CA-9C0A-C00D8D71500C}" destId="{0624C1A4-E7BB-4B6A-B0FB-98458548BC7C}" srcOrd="0" destOrd="0" presId="urn:microsoft.com/office/officeart/2005/8/layout/orgChart1"/>
    <dgm:cxn modelId="{894BA18D-6B89-4C3C-9EBD-7A81D4CB15CF}" type="presOf" srcId="{37A96498-3562-4F65-9CE3-A41275F525BB}" destId="{2E910476-56A1-4DCC-9C6C-BD4ADE60977F}" srcOrd="0" destOrd="0" presId="urn:microsoft.com/office/officeart/2005/8/layout/orgChart1"/>
    <dgm:cxn modelId="{89496591-FADE-4050-A32C-76FCDDB3A6E8}" type="presOf" srcId="{1B83BBE3-6FB9-41F4-9512-50FE4C399A46}" destId="{F9FB57D0-DFA0-49C1-8712-ACACFE37B88E}" srcOrd="0" destOrd="0" presId="urn:microsoft.com/office/officeart/2005/8/layout/orgChart1"/>
    <dgm:cxn modelId="{3D0E6792-E634-49D1-A0A7-FCB82C2ECD50}" type="presOf" srcId="{956E62DE-63BE-4BAA-B4BC-90662BD22ED5}" destId="{44A9ECC3-2083-466E-B586-31967F70F175}" srcOrd="0" destOrd="0" presId="urn:microsoft.com/office/officeart/2005/8/layout/orgChart1"/>
    <dgm:cxn modelId="{0F8FFF97-BD12-4F06-ABCF-8EA708C9956B}" srcId="{E82D763D-E6CD-47FC-8A97-78CED124F665}" destId="{6B8AF15A-91AF-49CA-836D-814E50B268E5}" srcOrd="1" destOrd="0" parTransId="{EF3C7D8F-81A0-4646-A17A-966988240DB2}" sibTransId="{6D4334BE-9A6C-4400-B619-F4C0CE4CBD36}"/>
    <dgm:cxn modelId="{7D987D99-F557-4407-9B2F-E89CD36D3AAA}" srcId="{C61BEC29-BE9B-4091-B16C-1526EE8F531B}" destId="{301EDAB3-2B62-4D75-ADB1-C3BACCBD09C5}" srcOrd="0" destOrd="0" parTransId="{1B83BBE3-6FB9-41F4-9512-50FE4C399A46}" sibTransId="{A992165E-F648-4DA2-8E79-BA2168DE4378}"/>
    <dgm:cxn modelId="{180EE99B-DA24-4C4A-AF1B-31AC781237BC}" type="presOf" srcId="{B6F0E382-7BE0-408C-B6FD-E69A8747B6D7}" destId="{C0AF324D-552D-4A24-ABD1-5BCA9410F095}" srcOrd="0" destOrd="0" presId="urn:microsoft.com/office/officeart/2005/8/layout/orgChart1"/>
    <dgm:cxn modelId="{8C73CF9C-E7DC-4460-915E-E1D2D8FE4B9C}" srcId="{50959EDE-D55A-4C1E-B659-108B469CE9B6}" destId="{99BC8A43-FA2B-464F-8A61-367336C98FC7}" srcOrd="2" destOrd="0" parTransId="{23ECE2AC-41C8-4261-8FF1-95619849A9CD}" sibTransId="{59259DEE-6665-47D9-8419-83500DCC4F96}"/>
    <dgm:cxn modelId="{0EB3899E-650B-41AA-A630-24FBEC4292A8}" type="presOf" srcId="{50959EDE-D55A-4C1E-B659-108B469CE9B6}" destId="{2F620F88-D479-424F-AB55-8A5B98937814}" srcOrd="0" destOrd="0" presId="urn:microsoft.com/office/officeart/2005/8/layout/orgChart1"/>
    <dgm:cxn modelId="{9902C79E-8864-43A8-B8E5-F4CFCADB3C1F}" srcId="{50959EDE-D55A-4C1E-B659-108B469CE9B6}" destId="{53C2A497-F576-40E4-A4EF-4739C4C9A759}" srcOrd="1" destOrd="0" parTransId="{3660BC0A-1421-466B-83FE-8EC49994F7F1}" sibTransId="{C500D735-2DF2-41D2-887C-629404C9F363}"/>
    <dgm:cxn modelId="{8522989F-AEF0-41AC-A92D-28EF46CE97C8}" srcId="{51359117-D1FE-482F-94A2-ADABA935E3D3}" destId="{E82D763D-E6CD-47FC-8A97-78CED124F665}" srcOrd="2" destOrd="0" parTransId="{34E971BC-A884-4111-A83E-8244F63BE7CF}" sibTransId="{38C831C1-2079-49E5-BFA9-8F1C99E3F768}"/>
    <dgm:cxn modelId="{CA76E9A0-20BB-4C4B-85EE-D32545BC88C0}" type="presOf" srcId="{97590170-75A1-46CB-BC93-8DB2FDEDB704}" destId="{FB1234FD-0BA7-463D-A6D8-6DBBDCF5B33B}" srcOrd="0" destOrd="0" presId="urn:microsoft.com/office/officeart/2005/8/layout/orgChart1"/>
    <dgm:cxn modelId="{8BDDF1A0-3785-47BF-965F-9BE83F24FD2C}" type="presOf" srcId="{50959EDE-D55A-4C1E-B659-108B469CE9B6}" destId="{020CF006-E1E3-4FA7-B3BA-540F7EE36BF2}" srcOrd="1" destOrd="0" presId="urn:microsoft.com/office/officeart/2005/8/layout/orgChart1"/>
    <dgm:cxn modelId="{F4DFF8A0-81FD-418E-92D9-86048BC1B24C}" type="presOf" srcId="{C61BEC29-BE9B-4091-B16C-1526EE8F531B}" destId="{1068A193-438D-4246-9C5B-08E86D34C730}" srcOrd="1" destOrd="0" presId="urn:microsoft.com/office/officeart/2005/8/layout/orgChart1"/>
    <dgm:cxn modelId="{60F627A1-5547-4A34-A169-C81DD8F893BA}" type="presOf" srcId="{99BC8A43-FA2B-464F-8A61-367336C98FC7}" destId="{D119F378-2602-4DC9-9109-7E87C226CDBD}" srcOrd="1" destOrd="0" presId="urn:microsoft.com/office/officeart/2005/8/layout/orgChart1"/>
    <dgm:cxn modelId="{BA0C37A3-04A7-405E-9A11-8E106622859F}" type="presOf" srcId="{47E2229E-D2BA-4104-A980-EF122AD2C1E2}" destId="{C7EB9378-1950-426F-8E19-AD320685EA6D}" srcOrd="0" destOrd="0" presId="urn:microsoft.com/office/officeart/2005/8/layout/orgChart1"/>
    <dgm:cxn modelId="{4A1C73A3-101A-4F46-95D2-90265EF28594}" type="presOf" srcId="{EE9ADF42-45CF-42F9-AD90-F5A5B878C525}" destId="{829640D4-25E4-496D-8395-9AAD03B80C7A}" srcOrd="0" destOrd="0" presId="urn:microsoft.com/office/officeart/2005/8/layout/orgChart1"/>
    <dgm:cxn modelId="{7926D0A4-D45B-40D1-8E79-168649F5CF2A}" type="presOf" srcId="{2158303B-9102-4E9B-A31F-324351F52331}" destId="{03EC381D-0C83-4EC5-A13F-264F763838C4}" srcOrd="0" destOrd="0" presId="urn:microsoft.com/office/officeart/2005/8/layout/orgChart1"/>
    <dgm:cxn modelId="{92E4B5A9-8EED-4CE4-BE09-59517B366766}" type="presOf" srcId="{8E0FDDE9-E535-410E-A2CB-D93F91C3ED14}" destId="{BD707B0C-E5BE-4DE0-B787-B03BE3EBCC23}" srcOrd="0" destOrd="0" presId="urn:microsoft.com/office/officeart/2005/8/layout/orgChart1"/>
    <dgm:cxn modelId="{DC8BACAA-39C8-40C5-81AA-03FA2B90A2A6}" type="presOf" srcId="{FE46379A-1944-43D6-B605-A90D96FB2BFA}" destId="{2D67B1A0-C562-4586-AF01-140FB4FF4589}" srcOrd="1" destOrd="0" presId="urn:microsoft.com/office/officeart/2005/8/layout/orgChart1"/>
    <dgm:cxn modelId="{51BB84AD-01D6-4DCF-986F-04EDDD71D2E5}" type="presOf" srcId="{98E21250-0928-48B1-B3C5-204039C96D58}" destId="{FCE76CF1-5BF8-4B63-9208-A41784607473}" srcOrd="0" destOrd="0" presId="urn:microsoft.com/office/officeart/2005/8/layout/orgChart1"/>
    <dgm:cxn modelId="{D5E20BAE-0B0B-4F42-A89D-7800FA12A450}" srcId="{5D7B3289-0352-497A-9B7D-89A1CB2E9DAA}" destId="{8EA763A9-8DED-42B1-9DCD-9629835D3DAA}" srcOrd="2" destOrd="0" parTransId="{32C4C993-D74A-49A5-8CC4-01DC5166629F}" sibTransId="{B3DC611F-99FB-4D06-8FAF-8D7F7373E7B2}"/>
    <dgm:cxn modelId="{45DFF3AE-BDD8-4FEE-9FE6-199E2E51C687}" type="presOf" srcId="{E82D763D-E6CD-47FC-8A97-78CED124F665}" destId="{CC6BF642-862E-4B30-ADC2-76AFDBA39B38}" srcOrd="1" destOrd="0" presId="urn:microsoft.com/office/officeart/2005/8/layout/orgChart1"/>
    <dgm:cxn modelId="{46455CAF-DCB4-4AB9-A7A1-2DF6DA8E9E84}" type="presOf" srcId="{A57040E9-EBCB-4675-A138-29BAFCDBC32E}" destId="{EDEDB889-5B6F-470C-9C62-99A813F6A033}" srcOrd="0" destOrd="0" presId="urn:microsoft.com/office/officeart/2005/8/layout/orgChart1"/>
    <dgm:cxn modelId="{59ACAEB1-5417-43B0-AF98-53C5B38AE178}" srcId="{98E21250-0928-48B1-B3C5-204039C96D58}" destId="{FE46379A-1944-43D6-B605-A90D96FB2BFA}" srcOrd="0" destOrd="0" parTransId="{1347280F-C780-46A0-86AC-AB6DC8C9797F}" sibTransId="{10289EAB-3D24-4237-875F-B95F1512A09D}"/>
    <dgm:cxn modelId="{D56123B3-0A01-4221-AA7D-9A6A97D29192}" type="presOf" srcId="{98E21250-0928-48B1-B3C5-204039C96D58}" destId="{17F02B1D-7F42-4E63-B87A-C9F9A629A25D}" srcOrd="1" destOrd="0" presId="urn:microsoft.com/office/officeart/2005/8/layout/orgChart1"/>
    <dgm:cxn modelId="{402FE3B4-6DDE-42D2-BDE3-1846DF4B6012}" type="presOf" srcId="{959D001E-7E3A-4951-97BE-6D59CBD77A4C}" destId="{F08FE15B-3C23-4641-8652-1CEFB9B0B9EC}" srcOrd="1" destOrd="0" presId="urn:microsoft.com/office/officeart/2005/8/layout/orgChart1"/>
    <dgm:cxn modelId="{FDD16CB6-24B8-456E-BDA8-115153DBEDA8}" type="presOf" srcId="{1079354B-34C1-45B0-AA43-E557F6781875}" destId="{7ADB4499-4E47-4FA0-AE14-E96510D10834}" srcOrd="0" destOrd="0" presId="urn:microsoft.com/office/officeart/2005/8/layout/orgChart1"/>
    <dgm:cxn modelId="{D68C73B7-DEA8-423B-856C-3B5E49D09E9B}" type="presOf" srcId="{35A42783-8A20-4BED-96E5-15E3FD834074}" destId="{3206AA3E-F56B-4244-8B47-3CAA65DEA8D0}" srcOrd="1" destOrd="0" presId="urn:microsoft.com/office/officeart/2005/8/layout/orgChart1"/>
    <dgm:cxn modelId="{01C0CEB9-3B68-4AFF-B835-86B10AFEE482}" type="presOf" srcId="{53C2A497-F576-40E4-A4EF-4739C4C9A759}" destId="{83B0EA01-189C-4897-97E5-E53C25942B45}" srcOrd="0" destOrd="0" presId="urn:microsoft.com/office/officeart/2005/8/layout/orgChart1"/>
    <dgm:cxn modelId="{F59257BA-1855-4B1A-B156-0B4F4FD283EE}" srcId="{51359117-D1FE-482F-94A2-ADABA935E3D3}" destId="{6570D9F1-43E7-4F14-89C5-CB354B6EA248}" srcOrd="3" destOrd="0" parTransId="{479D4D79-26D6-474D-9722-84736962C11C}" sibTransId="{E60B4706-4676-4AD2-BE8E-D665DEBBEE6F}"/>
    <dgm:cxn modelId="{5FB411BC-C333-41FF-A233-B1424734D4F3}" type="presOf" srcId="{463304CD-5323-4BF4-93F3-42BC64B0CAFD}" destId="{3B1CFA2C-1A12-4A19-83EE-BCC141A34C33}" srcOrd="1" destOrd="0" presId="urn:microsoft.com/office/officeart/2005/8/layout/orgChart1"/>
    <dgm:cxn modelId="{03D03DBE-A8FE-4978-8253-5F4E8F718018}" type="presOf" srcId="{442CE3B0-B533-44BB-9ED1-954E57D1321A}" destId="{CF742DE1-4F64-4026-9E54-936CB1F7A6E7}" srcOrd="0" destOrd="0" presId="urn:microsoft.com/office/officeart/2005/8/layout/orgChart1"/>
    <dgm:cxn modelId="{C1484EBF-BB25-4FEE-91EA-FDF939C7CE5C}" type="presOf" srcId="{2F07D8D3-CE39-4DA9-B7F8-23A0D5920EC9}" destId="{9AE58611-ECAC-4B34-A929-8D28ECAC99FD}" srcOrd="0" destOrd="0" presId="urn:microsoft.com/office/officeart/2005/8/layout/orgChart1"/>
    <dgm:cxn modelId="{7BF7E0C7-60F3-4DF8-A77B-A76E99E39839}" type="presOf" srcId="{6DDEBE8C-5CF7-4E30-B0C3-8D35DA9FAA3B}" destId="{3A08B62F-932B-4233-89F9-270F45C3F501}" srcOrd="1" destOrd="0" presId="urn:microsoft.com/office/officeart/2005/8/layout/orgChart1"/>
    <dgm:cxn modelId="{E8F5C4CA-6263-49C2-8859-75CE999A6A4B}" type="presOf" srcId="{1D3B76AC-31E3-4234-A9D0-7BB2F0FC54FE}" destId="{3F41A262-F811-4F01-B1E0-59979A61E669}" srcOrd="1" destOrd="0" presId="urn:microsoft.com/office/officeart/2005/8/layout/orgChart1"/>
    <dgm:cxn modelId="{EABEEFCA-F89C-4C16-BE7E-3CC3B86CD256}" type="presOf" srcId="{3660BC0A-1421-466B-83FE-8EC49994F7F1}" destId="{2C3228DC-08CE-4A97-88D5-F20329EB4140}" srcOrd="0" destOrd="0" presId="urn:microsoft.com/office/officeart/2005/8/layout/orgChart1"/>
    <dgm:cxn modelId="{FE242BCD-5347-4E78-8950-B7501BA65370}" type="presOf" srcId="{956E62DE-63BE-4BAA-B4BC-90662BD22ED5}" destId="{DD71C6FD-81C0-405E-8895-9CE5212E47FE}" srcOrd="1" destOrd="0" presId="urn:microsoft.com/office/officeart/2005/8/layout/orgChart1"/>
    <dgm:cxn modelId="{413DFDCD-D984-4566-B343-1CEE1952D39B}" type="presOf" srcId="{34E971BC-A884-4111-A83E-8244F63BE7CF}" destId="{C291A86D-BAF2-4A33-A959-F3EC24F310CB}" srcOrd="0" destOrd="0" presId="urn:microsoft.com/office/officeart/2005/8/layout/orgChart1"/>
    <dgm:cxn modelId="{1C4894CF-CEB8-4743-B8F5-994B12506CC8}" type="presOf" srcId="{47E2229E-D2BA-4104-A980-EF122AD2C1E2}" destId="{CFFA85A2-F9FC-44C6-895E-BB0D9BDCA559}" srcOrd="1" destOrd="0" presId="urn:microsoft.com/office/officeart/2005/8/layout/orgChart1"/>
    <dgm:cxn modelId="{8B7629D0-3653-4BBB-9326-4AD22881FE74}" type="presOf" srcId="{9B502808-6C96-41F9-B941-0E6500D07D93}" destId="{B58DB73B-5D17-4400-ABE8-D049990D3926}" srcOrd="0" destOrd="0" presId="urn:microsoft.com/office/officeart/2005/8/layout/orgChart1"/>
    <dgm:cxn modelId="{BBA0D5D6-2C5C-4FA8-985C-9AB98808A55D}" srcId="{B8063DEE-274B-403A-9FB3-9923816CCE05}" destId="{1D3B76AC-31E3-4234-A9D0-7BB2F0FC54FE}" srcOrd="2" destOrd="0" parTransId="{442CE3B0-B533-44BB-9ED1-954E57D1321A}" sibTransId="{311429A4-8F42-47DB-BB8A-5AEBCF36A7EB}"/>
    <dgm:cxn modelId="{7252F8D6-BDEA-4ACF-A8FD-62D048340D69}" srcId="{51359117-D1FE-482F-94A2-ADABA935E3D3}" destId="{58866158-B05C-49DD-9457-E82B86058C4D}" srcOrd="0" destOrd="0" parTransId="{C907B22B-37B0-4928-A011-7870D31DA270}" sibTransId="{9E31D856-51BD-4F18-A207-39CBE491A15E}"/>
    <dgm:cxn modelId="{1272A4D9-0661-4B90-84E6-F2BEEF8ED684}" srcId="{5A25E9C7-E5CB-492B-BDE0-BE81EACC19D8}" destId="{0EE3E03D-1EBE-4555-9C28-269D8FD08506}" srcOrd="3" destOrd="0" parTransId="{2301182D-F1A5-48CA-9C0A-C00D8D71500C}" sibTransId="{3018EDB8-A8A4-445D-9961-69A7C63748FF}"/>
    <dgm:cxn modelId="{1F9C47DC-3D1B-4701-89E9-3A32C09E1F48}" type="presOf" srcId="{463304CD-5323-4BF4-93F3-42BC64B0CAFD}" destId="{CF5DD0AB-AB0D-4267-B5E3-90F3C0D7E499}" srcOrd="0" destOrd="0" presId="urn:microsoft.com/office/officeart/2005/8/layout/orgChart1"/>
    <dgm:cxn modelId="{0A6824DE-AB2E-4142-A0BF-45ABA6FC7F32}" type="presOf" srcId="{D8344EAC-F2D6-45CB-975A-F36B23C7C34C}" destId="{9E5EC467-5330-495C-8D52-1533A6B0AD7A}" srcOrd="0" destOrd="0" presId="urn:microsoft.com/office/officeart/2005/8/layout/orgChart1"/>
    <dgm:cxn modelId="{D5CBB4DE-4847-4037-8055-1D4BD56C6326}" srcId="{5A25E9C7-E5CB-492B-BDE0-BE81EACC19D8}" destId="{C61BEC29-BE9B-4091-B16C-1526EE8F531B}" srcOrd="1" destOrd="0" parTransId="{CEB92DD6-BB03-4299-8EC7-64D21F45A15E}" sibTransId="{28A28F04-D9B5-42DF-BAB6-5F214E94B3AF}"/>
    <dgm:cxn modelId="{9371B6DE-BD4B-42B2-9538-F849FE68D8AF}" type="presOf" srcId="{6570D9F1-43E7-4F14-89C5-CB354B6EA248}" destId="{DACDD17A-60EE-4F81-95D5-75499FF46DEC}" srcOrd="1" destOrd="0" presId="urn:microsoft.com/office/officeart/2005/8/layout/orgChart1"/>
    <dgm:cxn modelId="{62EE69E4-FECA-423D-A94F-0748C52FE2D0}" type="presOf" srcId="{C27AE267-6662-40A8-80B9-5B8270C32ADE}" destId="{91F6BEEA-B052-46BE-A47A-BE621929DA63}" srcOrd="1" destOrd="0" presId="urn:microsoft.com/office/officeart/2005/8/layout/orgChart1"/>
    <dgm:cxn modelId="{00B3A3E7-816A-46D0-BEAD-64CA97C3A7B1}" srcId="{301EDAB3-2B62-4D75-ADB1-C3BACCBD09C5}" destId="{463304CD-5323-4BF4-93F3-42BC64B0CAFD}" srcOrd="4" destOrd="0" parTransId="{EE9ADF42-45CF-42F9-AD90-F5A5B878C525}" sibTransId="{36DB4140-8AD0-4BD3-9E34-B91AB398E31A}"/>
    <dgm:cxn modelId="{CA583CEA-0858-4358-B2A5-D7C053962354}" srcId="{B8063DEE-274B-403A-9FB3-9923816CCE05}" destId="{071F5D20-EF54-41CC-B375-D06FA833A7E3}" srcOrd="1" destOrd="0" parTransId="{C95A1547-9DFE-442A-9D6A-145B82BBC2A2}" sibTransId="{C50E1FEC-8EBF-4F54-8FC2-EA4D2D12EEA0}"/>
    <dgm:cxn modelId="{946DBEEA-1482-4B14-990B-4E2509E2B82F}" type="presOf" srcId="{071F5D20-EF54-41CC-B375-D06FA833A7E3}" destId="{943A1E7A-8DA8-488F-B716-84E3E3EE37D4}" srcOrd="1" destOrd="0" presId="urn:microsoft.com/office/officeart/2005/8/layout/orgChart1"/>
    <dgm:cxn modelId="{4FF019ED-17CF-4FBD-B745-06970F43D13F}" type="presOf" srcId="{1D3B76AC-31E3-4234-A9D0-7BB2F0FC54FE}" destId="{F84DCC4E-0A8B-4322-AA74-1F326F8EA605}" srcOrd="0" destOrd="0" presId="urn:microsoft.com/office/officeart/2005/8/layout/orgChart1"/>
    <dgm:cxn modelId="{0D2EEAEE-901F-4A7B-8A74-BAEAA7EFC941}" type="presOf" srcId="{F056A29F-F4D7-43AC-BD91-9A81C89D8CFE}" destId="{2D997BA0-7738-48FC-90A4-306AC888C909}" srcOrd="0" destOrd="0" presId="urn:microsoft.com/office/officeart/2005/8/layout/orgChart1"/>
    <dgm:cxn modelId="{FD6D2CF3-698E-406D-8063-39A8A8F33026}" type="presOf" srcId="{F5EE7876-020A-4F1E-A7E0-81BDF4759F36}" destId="{0DC12C21-F125-4F80-8BF4-83ACBC07B036}" srcOrd="0" destOrd="0" presId="urn:microsoft.com/office/officeart/2005/8/layout/orgChart1"/>
    <dgm:cxn modelId="{75D6F4F3-39DB-4DA6-8034-DCEACBECADC3}" type="presOf" srcId="{5D7B3289-0352-497A-9B7D-89A1CB2E9DAA}" destId="{1C0D736D-626E-4A9C-8380-D8D3C450EFF8}" srcOrd="1" destOrd="0" presId="urn:microsoft.com/office/officeart/2005/8/layout/orgChart1"/>
    <dgm:cxn modelId="{326C8BF5-4B7C-4AB0-AFA4-85485CB05114}" type="presOf" srcId="{90EFE0E2-3DEB-45F3-9E9A-9DD889BB1322}" destId="{2A38331E-0814-4505-A32C-CCBDA95967C3}" srcOrd="0" destOrd="0" presId="urn:microsoft.com/office/officeart/2005/8/layout/orgChart1"/>
    <dgm:cxn modelId="{B400B5F7-5D71-409A-9BCE-B8D7D1AC8057}" type="presOf" srcId="{6B8AF15A-91AF-49CA-836D-814E50B268E5}" destId="{C4809B5A-5F0F-4372-A530-E03635976A7B}" srcOrd="0" destOrd="0" presId="urn:microsoft.com/office/officeart/2005/8/layout/orgChart1"/>
    <dgm:cxn modelId="{64806CF8-02EA-49DD-AEEC-9F1C36EC5AED}" type="presOf" srcId="{58866158-B05C-49DD-9457-E82B86058C4D}" destId="{E6062B7F-4627-46F5-A451-BF8DA1433EAB}" srcOrd="0" destOrd="0" presId="urn:microsoft.com/office/officeart/2005/8/layout/orgChart1"/>
    <dgm:cxn modelId="{60D74AC1-9E0A-486A-BEA9-6AC12935D697}" type="presParOf" srcId="{FB1234FD-0BA7-463D-A6D8-6DBBDCF5B33B}" destId="{CADB2DD6-9DC4-45C1-8FA0-A175F2D1C252}" srcOrd="0" destOrd="0" presId="urn:microsoft.com/office/officeart/2005/8/layout/orgChart1"/>
    <dgm:cxn modelId="{EE79B8F2-6AD7-4567-A242-C0FE247E8E3C}" type="presParOf" srcId="{CADB2DD6-9DC4-45C1-8FA0-A175F2D1C252}" destId="{97119A50-51D4-4C8F-81D0-DDD4E9A9CB79}" srcOrd="0" destOrd="0" presId="urn:microsoft.com/office/officeart/2005/8/layout/orgChart1"/>
    <dgm:cxn modelId="{626098E0-5A4D-4F64-A028-DFBBB8B95505}" type="presParOf" srcId="{97119A50-51D4-4C8F-81D0-DDD4E9A9CB79}" destId="{580ADE07-F406-4A7C-A2FA-32BE796E4177}" srcOrd="0" destOrd="0" presId="urn:microsoft.com/office/officeart/2005/8/layout/orgChart1"/>
    <dgm:cxn modelId="{C263C25A-C3D5-49BB-B849-B01B5366B348}" type="presParOf" srcId="{97119A50-51D4-4C8F-81D0-DDD4E9A9CB79}" destId="{537FD976-3EAA-4383-8444-849E99DC8257}" srcOrd="1" destOrd="0" presId="urn:microsoft.com/office/officeart/2005/8/layout/orgChart1"/>
    <dgm:cxn modelId="{B1963F92-25D1-4510-9175-82BDE8542998}" type="presParOf" srcId="{CADB2DD6-9DC4-45C1-8FA0-A175F2D1C252}" destId="{A3CEDD17-9307-42DF-AD93-9943244C82D8}" srcOrd="1" destOrd="0" presId="urn:microsoft.com/office/officeart/2005/8/layout/orgChart1"/>
    <dgm:cxn modelId="{E85D89D3-D004-4FF7-8FB4-98D3C8C1AD3B}" type="presParOf" srcId="{A3CEDD17-9307-42DF-AD93-9943244C82D8}" destId="{28E99EAF-583A-4732-92E8-64D2F193807C}" srcOrd="0" destOrd="0" presId="urn:microsoft.com/office/officeart/2005/8/layout/orgChart1"/>
    <dgm:cxn modelId="{EC24C8E5-1351-46AC-BB11-7F2412FEA41D}" type="presParOf" srcId="{A3CEDD17-9307-42DF-AD93-9943244C82D8}" destId="{5EED66F7-7A7F-4E73-A4AE-FCAC107C34D4}" srcOrd="1" destOrd="0" presId="urn:microsoft.com/office/officeart/2005/8/layout/orgChart1"/>
    <dgm:cxn modelId="{3CE45B0C-6A0C-4D91-957C-2FAEA6090A68}" type="presParOf" srcId="{5EED66F7-7A7F-4E73-A4AE-FCAC107C34D4}" destId="{275C22BB-A058-4E58-A35E-E85978038253}" srcOrd="0" destOrd="0" presId="urn:microsoft.com/office/officeart/2005/8/layout/orgChart1"/>
    <dgm:cxn modelId="{167F3C03-1FE7-4F00-BFA7-1DBCB680ACEB}" type="presParOf" srcId="{275C22BB-A058-4E58-A35E-E85978038253}" destId="{5D6D0A55-2486-48A7-B063-5257AA766501}" srcOrd="0" destOrd="0" presId="urn:microsoft.com/office/officeart/2005/8/layout/orgChart1"/>
    <dgm:cxn modelId="{9F28C655-2E4F-476C-B25F-B8289ED0A59E}" type="presParOf" srcId="{275C22BB-A058-4E58-A35E-E85978038253}" destId="{28458D94-EF4E-4795-9AEE-FC11C703F59A}" srcOrd="1" destOrd="0" presId="urn:microsoft.com/office/officeart/2005/8/layout/orgChart1"/>
    <dgm:cxn modelId="{91E9D517-850C-434C-AD0E-8F345EA5E41C}" type="presParOf" srcId="{5EED66F7-7A7F-4E73-A4AE-FCAC107C34D4}" destId="{96885715-397E-4F97-84C7-F38237FE1E47}" srcOrd="1" destOrd="0" presId="urn:microsoft.com/office/officeart/2005/8/layout/orgChart1"/>
    <dgm:cxn modelId="{7F52A3B5-9896-4382-B729-022D54F18777}" type="presParOf" srcId="{96885715-397E-4F97-84C7-F38237FE1E47}" destId="{E5BAE955-5ED9-41DC-AF9C-36BA1AEC3186}" srcOrd="0" destOrd="0" presId="urn:microsoft.com/office/officeart/2005/8/layout/orgChart1"/>
    <dgm:cxn modelId="{56413B1B-11D3-4801-98F5-87F598DCF823}" type="presParOf" srcId="{96885715-397E-4F97-84C7-F38237FE1E47}" destId="{F630F2FF-3B73-4E84-B0A7-9A6CFCC5CD8A}" srcOrd="1" destOrd="0" presId="urn:microsoft.com/office/officeart/2005/8/layout/orgChart1"/>
    <dgm:cxn modelId="{362B07A6-D6DC-41AC-A164-836745A55368}" type="presParOf" srcId="{F630F2FF-3B73-4E84-B0A7-9A6CFCC5CD8A}" destId="{F3E5ABE4-9F97-4404-8CF9-4E2D302044D9}" srcOrd="0" destOrd="0" presId="urn:microsoft.com/office/officeart/2005/8/layout/orgChart1"/>
    <dgm:cxn modelId="{90808E7A-F035-4FF7-9746-179512672CF0}" type="presParOf" srcId="{F3E5ABE4-9F97-4404-8CF9-4E2D302044D9}" destId="{2F620F88-D479-424F-AB55-8A5B98937814}" srcOrd="0" destOrd="0" presId="urn:microsoft.com/office/officeart/2005/8/layout/orgChart1"/>
    <dgm:cxn modelId="{8C10A35C-0982-45BC-8403-96F2CA05C285}" type="presParOf" srcId="{F3E5ABE4-9F97-4404-8CF9-4E2D302044D9}" destId="{020CF006-E1E3-4FA7-B3BA-540F7EE36BF2}" srcOrd="1" destOrd="0" presId="urn:microsoft.com/office/officeart/2005/8/layout/orgChart1"/>
    <dgm:cxn modelId="{CA6CBD51-1267-4614-AC98-2316FA227AEB}" type="presParOf" srcId="{F630F2FF-3B73-4E84-B0A7-9A6CFCC5CD8A}" destId="{C7394BA8-FA0B-4B93-9737-06DFE7A56587}" srcOrd="1" destOrd="0" presId="urn:microsoft.com/office/officeart/2005/8/layout/orgChart1"/>
    <dgm:cxn modelId="{1D9C6220-CD99-4022-AB98-531580051D41}" type="presParOf" srcId="{C7394BA8-FA0B-4B93-9737-06DFE7A56587}" destId="{E2115A83-8EB8-4E71-84C5-0E9A93038D27}" srcOrd="0" destOrd="0" presId="urn:microsoft.com/office/officeart/2005/8/layout/orgChart1"/>
    <dgm:cxn modelId="{C8380A45-2674-4B47-B0C6-08C8730EE4FD}" type="presParOf" srcId="{C7394BA8-FA0B-4B93-9737-06DFE7A56587}" destId="{FAA772B7-8BA8-4BDB-BC0E-8DD43A6A3CE9}" srcOrd="1" destOrd="0" presId="urn:microsoft.com/office/officeart/2005/8/layout/orgChart1"/>
    <dgm:cxn modelId="{1D9E973C-2B49-498F-8461-AD6ED287A9BA}" type="presParOf" srcId="{FAA772B7-8BA8-4BDB-BC0E-8DD43A6A3CE9}" destId="{AD38E5EB-2851-4D0F-8B30-DC849F2CDA4B}" srcOrd="0" destOrd="0" presId="urn:microsoft.com/office/officeart/2005/8/layout/orgChart1"/>
    <dgm:cxn modelId="{98295841-B16D-4F1B-83DA-FCCB80CF75D0}" type="presParOf" srcId="{AD38E5EB-2851-4D0F-8B30-DC849F2CDA4B}" destId="{3AEE2980-A23B-42B0-A1C5-EE294F1C5C9B}" srcOrd="0" destOrd="0" presId="urn:microsoft.com/office/officeart/2005/8/layout/orgChart1"/>
    <dgm:cxn modelId="{D11A925F-F36B-496E-8C02-4647AC56DE28}" type="presParOf" srcId="{AD38E5EB-2851-4D0F-8B30-DC849F2CDA4B}" destId="{3A08B62F-932B-4233-89F9-270F45C3F501}" srcOrd="1" destOrd="0" presId="urn:microsoft.com/office/officeart/2005/8/layout/orgChart1"/>
    <dgm:cxn modelId="{6F74A207-AD15-47C4-8889-D5D2CF7B4535}" type="presParOf" srcId="{FAA772B7-8BA8-4BDB-BC0E-8DD43A6A3CE9}" destId="{7F5B167E-73FD-4ADA-BAF8-2AC1829C3F9C}" srcOrd="1" destOrd="0" presId="urn:microsoft.com/office/officeart/2005/8/layout/orgChart1"/>
    <dgm:cxn modelId="{D4B0244D-CCF4-426A-A17C-95665DAA1869}" type="presParOf" srcId="{FAA772B7-8BA8-4BDB-BC0E-8DD43A6A3CE9}" destId="{B5C6C1FF-9C18-4BBE-BDB7-34B14EEE45BB}" srcOrd="2" destOrd="0" presId="urn:microsoft.com/office/officeart/2005/8/layout/orgChart1"/>
    <dgm:cxn modelId="{E4C690AB-D572-4960-893F-DBBFCB53E4C9}" type="presParOf" srcId="{C7394BA8-FA0B-4B93-9737-06DFE7A56587}" destId="{2C3228DC-08CE-4A97-88D5-F20329EB4140}" srcOrd="2" destOrd="0" presId="urn:microsoft.com/office/officeart/2005/8/layout/orgChart1"/>
    <dgm:cxn modelId="{8C475BC1-4782-4DA0-97E2-71D714572FD8}" type="presParOf" srcId="{C7394BA8-FA0B-4B93-9737-06DFE7A56587}" destId="{66019882-998C-41FB-A9D2-B847C15D235A}" srcOrd="3" destOrd="0" presId="urn:microsoft.com/office/officeart/2005/8/layout/orgChart1"/>
    <dgm:cxn modelId="{E16FDCE3-44E3-4512-B639-5FFAC8E79597}" type="presParOf" srcId="{66019882-998C-41FB-A9D2-B847C15D235A}" destId="{713073EB-F453-4243-A083-694CEC2B0563}" srcOrd="0" destOrd="0" presId="urn:microsoft.com/office/officeart/2005/8/layout/orgChart1"/>
    <dgm:cxn modelId="{6FDB1FC3-3A08-45DD-9365-7E2175AB1F42}" type="presParOf" srcId="{713073EB-F453-4243-A083-694CEC2B0563}" destId="{83B0EA01-189C-4897-97E5-E53C25942B45}" srcOrd="0" destOrd="0" presId="urn:microsoft.com/office/officeart/2005/8/layout/orgChart1"/>
    <dgm:cxn modelId="{16559310-C2E4-420D-B443-1222EBAC5F5D}" type="presParOf" srcId="{713073EB-F453-4243-A083-694CEC2B0563}" destId="{9AE0F302-A2B5-44A8-A53A-AA21117759C6}" srcOrd="1" destOrd="0" presId="urn:microsoft.com/office/officeart/2005/8/layout/orgChart1"/>
    <dgm:cxn modelId="{3E7BC43B-5EE6-474B-95A9-9881D18D2E84}" type="presParOf" srcId="{66019882-998C-41FB-A9D2-B847C15D235A}" destId="{85054496-6FB7-451D-8E85-3A1EE27F68E1}" srcOrd="1" destOrd="0" presId="urn:microsoft.com/office/officeart/2005/8/layout/orgChart1"/>
    <dgm:cxn modelId="{2E1B3667-24C6-4DB2-B617-474B61BB2AFC}" type="presParOf" srcId="{66019882-998C-41FB-A9D2-B847C15D235A}" destId="{490A699D-5EE4-41AF-BC46-C09D2EC0A21A}" srcOrd="2" destOrd="0" presId="urn:microsoft.com/office/officeart/2005/8/layout/orgChart1"/>
    <dgm:cxn modelId="{CC6EA4A0-A67C-4658-A308-21EEAA620830}" type="presParOf" srcId="{C7394BA8-FA0B-4B93-9737-06DFE7A56587}" destId="{B563772A-D001-41F0-9409-80CF965A59F3}" srcOrd="4" destOrd="0" presId="urn:microsoft.com/office/officeart/2005/8/layout/orgChart1"/>
    <dgm:cxn modelId="{4D544146-67A3-4815-888D-78757A6C9139}" type="presParOf" srcId="{C7394BA8-FA0B-4B93-9737-06DFE7A56587}" destId="{6E530003-0E19-4CD4-9FE3-255FBC1C93DD}" srcOrd="5" destOrd="0" presId="urn:microsoft.com/office/officeart/2005/8/layout/orgChart1"/>
    <dgm:cxn modelId="{E78E21D4-BCF9-4E16-8232-D7AC1FCC3157}" type="presParOf" srcId="{6E530003-0E19-4CD4-9FE3-255FBC1C93DD}" destId="{7A3F1A32-2487-44CF-9CEF-38514B4767FA}" srcOrd="0" destOrd="0" presId="urn:microsoft.com/office/officeart/2005/8/layout/orgChart1"/>
    <dgm:cxn modelId="{9BEC33AB-192B-4F18-89BA-AF4F968DF3FC}" type="presParOf" srcId="{7A3F1A32-2487-44CF-9CEF-38514B4767FA}" destId="{DDBBBDFE-02E2-41AE-99C5-A248AB0BEDE2}" srcOrd="0" destOrd="0" presId="urn:microsoft.com/office/officeart/2005/8/layout/orgChart1"/>
    <dgm:cxn modelId="{93D74E61-2739-4C2C-B522-D9FDEF6195F4}" type="presParOf" srcId="{7A3F1A32-2487-44CF-9CEF-38514B4767FA}" destId="{D119F378-2602-4DC9-9109-7E87C226CDBD}" srcOrd="1" destOrd="0" presId="urn:microsoft.com/office/officeart/2005/8/layout/orgChart1"/>
    <dgm:cxn modelId="{95C5E7D4-0C8D-4D69-B392-2846E5119654}" type="presParOf" srcId="{6E530003-0E19-4CD4-9FE3-255FBC1C93DD}" destId="{BFEE5EC8-15A7-4E29-BBF3-DF00D691B7EA}" srcOrd="1" destOrd="0" presId="urn:microsoft.com/office/officeart/2005/8/layout/orgChart1"/>
    <dgm:cxn modelId="{DB7E5A17-07D0-480C-B620-83A256A2746F}" type="presParOf" srcId="{6E530003-0E19-4CD4-9FE3-255FBC1C93DD}" destId="{6B494883-CC54-4510-816A-3E3F057C4303}" srcOrd="2" destOrd="0" presId="urn:microsoft.com/office/officeart/2005/8/layout/orgChart1"/>
    <dgm:cxn modelId="{B59446D5-1692-4205-BC9F-7361D7BF11A4}" type="presParOf" srcId="{F630F2FF-3B73-4E84-B0A7-9A6CFCC5CD8A}" destId="{5B416047-6C06-44F1-943B-31F480ED3606}" srcOrd="2" destOrd="0" presId="urn:microsoft.com/office/officeart/2005/8/layout/orgChart1"/>
    <dgm:cxn modelId="{AEC58F51-7C80-4B7E-A5A9-0BB87A1125FE}" type="presParOf" srcId="{5EED66F7-7A7F-4E73-A4AE-FCAC107C34D4}" destId="{608768F1-E5F5-4C53-B0CC-BC7B392C3D38}" srcOrd="2" destOrd="0" presId="urn:microsoft.com/office/officeart/2005/8/layout/orgChart1"/>
    <dgm:cxn modelId="{06434266-32F3-4A4D-ADDC-3D9CAD107AC2}" type="presParOf" srcId="{A3CEDD17-9307-42DF-AD93-9943244C82D8}" destId="{BA68558C-3B20-4E4E-BCBB-7A87CF9B2087}" srcOrd="2" destOrd="0" presId="urn:microsoft.com/office/officeart/2005/8/layout/orgChart1"/>
    <dgm:cxn modelId="{E369F632-7B9B-4D72-9428-29E4228FEFB0}" type="presParOf" srcId="{A3CEDD17-9307-42DF-AD93-9943244C82D8}" destId="{5644DF7F-5BC7-4A01-8A0A-F31A0CC1051D}" srcOrd="3" destOrd="0" presId="urn:microsoft.com/office/officeart/2005/8/layout/orgChart1"/>
    <dgm:cxn modelId="{AACAD53D-28D0-4A5B-B339-3F2CD873ED0C}" type="presParOf" srcId="{5644DF7F-5BC7-4A01-8A0A-F31A0CC1051D}" destId="{30A635DA-9B46-4D99-A580-838086399AE7}" srcOrd="0" destOrd="0" presId="urn:microsoft.com/office/officeart/2005/8/layout/orgChart1"/>
    <dgm:cxn modelId="{73D0E195-5247-4026-BE12-72AD8141351D}" type="presParOf" srcId="{30A635DA-9B46-4D99-A580-838086399AE7}" destId="{C1A7138F-3B09-49E2-BF6E-32A3A88CEF2C}" srcOrd="0" destOrd="0" presId="urn:microsoft.com/office/officeart/2005/8/layout/orgChart1"/>
    <dgm:cxn modelId="{FBED1E60-8F42-42D9-AB6E-3DCD42A18205}" type="presParOf" srcId="{30A635DA-9B46-4D99-A580-838086399AE7}" destId="{1068A193-438D-4246-9C5B-08E86D34C730}" srcOrd="1" destOrd="0" presId="urn:microsoft.com/office/officeart/2005/8/layout/orgChart1"/>
    <dgm:cxn modelId="{9EAF533F-C01D-404A-ACD6-3FCB0047D392}" type="presParOf" srcId="{5644DF7F-5BC7-4A01-8A0A-F31A0CC1051D}" destId="{803A895B-3068-46C5-9BF7-F663C6B18F84}" srcOrd="1" destOrd="0" presId="urn:microsoft.com/office/officeart/2005/8/layout/orgChart1"/>
    <dgm:cxn modelId="{B62205FE-16D5-4C9B-8273-D61D7992F549}" type="presParOf" srcId="{803A895B-3068-46C5-9BF7-F663C6B18F84}" destId="{F9FB57D0-DFA0-49C1-8712-ACACFE37B88E}" srcOrd="0" destOrd="0" presId="urn:microsoft.com/office/officeart/2005/8/layout/orgChart1"/>
    <dgm:cxn modelId="{5F963B5E-413E-41B1-932A-D59114940A85}" type="presParOf" srcId="{803A895B-3068-46C5-9BF7-F663C6B18F84}" destId="{BA7D259E-BE9E-4876-9457-D9961DEF7594}" srcOrd="1" destOrd="0" presId="urn:microsoft.com/office/officeart/2005/8/layout/orgChart1"/>
    <dgm:cxn modelId="{72296612-F262-4292-AD29-18E23284D8BD}" type="presParOf" srcId="{BA7D259E-BE9E-4876-9457-D9961DEF7594}" destId="{1A7FC615-65B9-44AE-883C-7CB0CA699F00}" srcOrd="0" destOrd="0" presId="urn:microsoft.com/office/officeart/2005/8/layout/orgChart1"/>
    <dgm:cxn modelId="{6C01ACF0-F94F-4A57-B39E-120443588BF7}" type="presParOf" srcId="{1A7FC615-65B9-44AE-883C-7CB0CA699F00}" destId="{E8A298B1-DB77-4CCE-BC3D-03D928D7187A}" srcOrd="0" destOrd="0" presId="urn:microsoft.com/office/officeart/2005/8/layout/orgChart1"/>
    <dgm:cxn modelId="{9FD537CB-6798-46E0-81E2-25BEEC92EDC0}" type="presParOf" srcId="{1A7FC615-65B9-44AE-883C-7CB0CA699F00}" destId="{BE73970D-223E-4E61-B389-E1B2D5D53FED}" srcOrd="1" destOrd="0" presId="urn:microsoft.com/office/officeart/2005/8/layout/orgChart1"/>
    <dgm:cxn modelId="{CAECB365-E1ED-41A1-88FD-C2F0178EB344}" type="presParOf" srcId="{BA7D259E-BE9E-4876-9457-D9961DEF7594}" destId="{533AEDF6-3EFF-4CB0-834B-26CE4E2D6742}" srcOrd="1" destOrd="0" presId="urn:microsoft.com/office/officeart/2005/8/layout/orgChart1"/>
    <dgm:cxn modelId="{CE17C866-6C4D-4FC3-A134-266860028E41}" type="presParOf" srcId="{533AEDF6-3EFF-4CB0-834B-26CE4E2D6742}" destId="{DE474B3F-500E-4C0F-A9F3-EB01498A8677}" srcOrd="0" destOrd="0" presId="urn:microsoft.com/office/officeart/2005/8/layout/orgChart1"/>
    <dgm:cxn modelId="{3A47AADC-9E2C-45C3-BF48-9569BC1950E4}" type="presParOf" srcId="{533AEDF6-3EFF-4CB0-834B-26CE4E2D6742}" destId="{785B7E08-2B7D-4A50-AB6F-E44A8DE078EB}" srcOrd="1" destOrd="0" presId="urn:microsoft.com/office/officeart/2005/8/layout/orgChart1"/>
    <dgm:cxn modelId="{E7314F5E-9DC5-4333-B78F-B9B8089045E5}" type="presParOf" srcId="{785B7E08-2B7D-4A50-AB6F-E44A8DE078EB}" destId="{6B27A7EB-F8F6-4445-98A1-B55E6A35FEFB}" srcOrd="0" destOrd="0" presId="urn:microsoft.com/office/officeart/2005/8/layout/orgChart1"/>
    <dgm:cxn modelId="{594F7C04-1434-491F-95AE-10CE5E08A9BD}" type="presParOf" srcId="{6B27A7EB-F8F6-4445-98A1-B55E6A35FEFB}" destId="{2E910476-56A1-4DCC-9C6C-BD4ADE60977F}" srcOrd="0" destOrd="0" presId="urn:microsoft.com/office/officeart/2005/8/layout/orgChart1"/>
    <dgm:cxn modelId="{76F517BB-4792-40B8-89F1-74294CDBC706}" type="presParOf" srcId="{6B27A7EB-F8F6-4445-98A1-B55E6A35FEFB}" destId="{076ABFF8-42D5-4AFD-B903-BE5BA551DBBB}" srcOrd="1" destOrd="0" presId="urn:microsoft.com/office/officeart/2005/8/layout/orgChart1"/>
    <dgm:cxn modelId="{DE3D36F5-4413-49B1-B671-87B179A0DA45}" type="presParOf" srcId="{785B7E08-2B7D-4A50-AB6F-E44A8DE078EB}" destId="{A03B201D-AA5C-47A8-9B3B-752C4D9AADB4}" srcOrd="1" destOrd="0" presId="urn:microsoft.com/office/officeart/2005/8/layout/orgChart1"/>
    <dgm:cxn modelId="{6CF32613-70AC-485A-A080-7A875BB128F1}" type="presParOf" srcId="{785B7E08-2B7D-4A50-AB6F-E44A8DE078EB}" destId="{53D6E8ED-9723-4855-95A6-7985A326AB04}" srcOrd="2" destOrd="0" presId="urn:microsoft.com/office/officeart/2005/8/layout/orgChart1"/>
    <dgm:cxn modelId="{2B58E3F4-D640-4C51-9640-A3071BCDB337}" type="presParOf" srcId="{533AEDF6-3EFF-4CB0-834B-26CE4E2D6742}" destId="{05BFBCDC-600D-4F68-8943-89F2B18028CA}" srcOrd="2" destOrd="0" presId="urn:microsoft.com/office/officeart/2005/8/layout/orgChart1"/>
    <dgm:cxn modelId="{DF52E2D1-0217-4944-A24B-F2A5A860279B}" type="presParOf" srcId="{533AEDF6-3EFF-4CB0-834B-26CE4E2D6742}" destId="{8ED5D37F-7A0B-48D4-BFA5-2C9B9AF3C6F2}" srcOrd="3" destOrd="0" presId="urn:microsoft.com/office/officeart/2005/8/layout/orgChart1"/>
    <dgm:cxn modelId="{7548C51D-1A6E-47E0-AD3D-056B4681A5B4}" type="presParOf" srcId="{8ED5D37F-7A0B-48D4-BFA5-2C9B9AF3C6F2}" destId="{766C063C-F0A6-48E9-B7DE-844DD1542D09}" srcOrd="0" destOrd="0" presId="urn:microsoft.com/office/officeart/2005/8/layout/orgChart1"/>
    <dgm:cxn modelId="{5DA4D16A-44D0-4002-9E1C-4DEE912DDE54}" type="presParOf" srcId="{766C063C-F0A6-48E9-B7DE-844DD1542D09}" destId="{CAE5C22A-98FD-42DC-B660-2DBAECED9B0E}" srcOrd="0" destOrd="0" presId="urn:microsoft.com/office/officeart/2005/8/layout/orgChart1"/>
    <dgm:cxn modelId="{7271A608-B17E-4D9F-A721-CBA204013145}" type="presParOf" srcId="{766C063C-F0A6-48E9-B7DE-844DD1542D09}" destId="{4957F7B6-FE11-436F-A8E0-2E322951B166}" srcOrd="1" destOrd="0" presId="urn:microsoft.com/office/officeart/2005/8/layout/orgChart1"/>
    <dgm:cxn modelId="{3DBD83FD-BE63-46F7-89E0-E74C1DFA9A4E}" type="presParOf" srcId="{8ED5D37F-7A0B-48D4-BFA5-2C9B9AF3C6F2}" destId="{DCF87581-3C43-4078-A34C-847A57434402}" srcOrd="1" destOrd="0" presId="urn:microsoft.com/office/officeart/2005/8/layout/orgChart1"/>
    <dgm:cxn modelId="{66AD3F58-576F-482C-8687-69E919B0E903}" type="presParOf" srcId="{8ED5D37F-7A0B-48D4-BFA5-2C9B9AF3C6F2}" destId="{4C7C3D13-F50E-4FAA-8EF0-B52977DD01E0}" srcOrd="2" destOrd="0" presId="urn:microsoft.com/office/officeart/2005/8/layout/orgChart1"/>
    <dgm:cxn modelId="{EEDDAB48-7A7E-4DE1-9FF0-46823E0B4E60}" type="presParOf" srcId="{533AEDF6-3EFF-4CB0-834B-26CE4E2D6742}" destId="{3D1C0165-C8B5-42D5-8341-140C16A28207}" srcOrd="4" destOrd="0" presId="urn:microsoft.com/office/officeart/2005/8/layout/orgChart1"/>
    <dgm:cxn modelId="{947F94DE-256A-4AF4-B9A8-0361072EA0F8}" type="presParOf" srcId="{533AEDF6-3EFF-4CB0-834B-26CE4E2D6742}" destId="{E8283DFF-5F31-4298-BFA3-BCF301EF9AE9}" srcOrd="5" destOrd="0" presId="urn:microsoft.com/office/officeart/2005/8/layout/orgChart1"/>
    <dgm:cxn modelId="{179CBFC0-33D7-4761-9B04-B781C8F67D36}" type="presParOf" srcId="{E8283DFF-5F31-4298-BFA3-BCF301EF9AE9}" destId="{E23C126B-58B9-4D5F-8A7A-DF9D532360F3}" srcOrd="0" destOrd="0" presId="urn:microsoft.com/office/officeart/2005/8/layout/orgChart1"/>
    <dgm:cxn modelId="{DC942098-5D53-4C27-86C8-987508EFA633}" type="presParOf" srcId="{E23C126B-58B9-4D5F-8A7A-DF9D532360F3}" destId="{BD707B0C-E5BE-4DE0-B787-B03BE3EBCC23}" srcOrd="0" destOrd="0" presId="urn:microsoft.com/office/officeart/2005/8/layout/orgChart1"/>
    <dgm:cxn modelId="{5C679600-20B4-45C9-9EA3-4831F6135163}" type="presParOf" srcId="{E23C126B-58B9-4D5F-8A7A-DF9D532360F3}" destId="{1D88F80C-C80F-4422-8E38-83B9F01BB3CC}" srcOrd="1" destOrd="0" presId="urn:microsoft.com/office/officeart/2005/8/layout/orgChart1"/>
    <dgm:cxn modelId="{FA36F0EF-ACEB-411D-99DF-1A8167CD43B5}" type="presParOf" srcId="{E8283DFF-5F31-4298-BFA3-BCF301EF9AE9}" destId="{A8E6ACC9-8B72-4162-9304-4E95931B0D6D}" srcOrd="1" destOrd="0" presId="urn:microsoft.com/office/officeart/2005/8/layout/orgChart1"/>
    <dgm:cxn modelId="{1DD80745-0166-4A01-95BA-976F1DEDBF48}" type="presParOf" srcId="{E8283DFF-5F31-4298-BFA3-BCF301EF9AE9}" destId="{EE6561A6-E7F4-4727-AEE9-E2B6CE715AE2}" srcOrd="2" destOrd="0" presId="urn:microsoft.com/office/officeart/2005/8/layout/orgChart1"/>
    <dgm:cxn modelId="{8A0E8844-F327-443A-A784-7C7CE365C455}" type="presParOf" srcId="{533AEDF6-3EFF-4CB0-834B-26CE4E2D6742}" destId="{22886C0E-43E8-4B4D-AD2D-17EA9783297E}" srcOrd="6" destOrd="0" presId="urn:microsoft.com/office/officeart/2005/8/layout/orgChart1"/>
    <dgm:cxn modelId="{9E36E2DB-644C-4744-83FE-623A4E9F4E4F}" type="presParOf" srcId="{533AEDF6-3EFF-4CB0-834B-26CE4E2D6742}" destId="{4D9E376B-22D9-4501-8881-708708B7DC6C}" srcOrd="7" destOrd="0" presId="urn:microsoft.com/office/officeart/2005/8/layout/orgChart1"/>
    <dgm:cxn modelId="{63B21533-4592-4A25-B523-0110535A4964}" type="presParOf" srcId="{4D9E376B-22D9-4501-8881-708708B7DC6C}" destId="{1528D2F3-E7A8-411E-ADEC-15F09CBF2A83}" srcOrd="0" destOrd="0" presId="urn:microsoft.com/office/officeart/2005/8/layout/orgChart1"/>
    <dgm:cxn modelId="{1B16EB7F-24B3-4CEB-A12E-F2E3414F785A}" type="presParOf" srcId="{1528D2F3-E7A8-411E-ADEC-15F09CBF2A83}" destId="{0DC12C21-F125-4F80-8BF4-83ACBC07B036}" srcOrd="0" destOrd="0" presId="urn:microsoft.com/office/officeart/2005/8/layout/orgChart1"/>
    <dgm:cxn modelId="{CE653B31-4725-46F6-A7AB-558E333C557B}" type="presParOf" srcId="{1528D2F3-E7A8-411E-ADEC-15F09CBF2A83}" destId="{B4817CB3-E03F-478C-AFA0-52CD58A308B8}" srcOrd="1" destOrd="0" presId="urn:microsoft.com/office/officeart/2005/8/layout/orgChart1"/>
    <dgm:cxn modelId="{F13B6FFB-3244-416F-A2B6-B5B17C74AD55}" type="presParOf" srcId="{4D9E376B-22D9-4501-8881-708708B7DC6C}" destId="{8E4CC783-D4FC-4DF9-9379-9EE672B0913A}" srcOrd="1" destOrd="0" presId="urn:microsoft.com/office/officeart/2005/8/layout/orgChart1"/>
    <dgm:cxn modelId="{4E5FA560-6A48-48EB-B29C-BBACE3DF5D52}" type="presParOf" srcId="{4D9E376B-22D9-4501-8881-708708B7DC6C}" destId="{ED13A710-DE27-494E-8559-E522C549E499}" srcOrd="2" destOrd="0" presId="urn:microsoft.com/office/officeart/2005/8/layout/orgChart1"/>
    <dgm:cxn modelId="{B68B402F-5899-4EA9-8776-2CAFDD4386E9}" type="presParOf" srcId="{533AEDF6-3EFF-4CB0-834B-26CE4E2D6742}" destId="{829640D4-25E4-496D-8395-9AAD03B80C7A}" srcOrd="8" destOrd="0" presId="urn:microsoft.com/office/officeart/2005/8/layout/orgChart1"/>
    <dgm:cxn modelId="{6CC0BB7D-DC9D-42AF-9CBF-0B1DCEB27355}" type="presParOf" srcId="{533AEDF6-3EFF-4CB0-834B-26CE4E2D6742}" destId="{9538B86E-C9C0-4565-86BA-72B82E9E6139}" srcOrd="9" destOrd="0" presId="urn:microsoft.com/office/officeart/2005/8/layout/orgChart1"/>
    <dgm:cxn modelId="{28D947EF-B0B5-4116-8ABA-10DE22764165}" type="presParOf" srcId="{9538B86E-C9C0-4565-86BA-72B82E9E6139}" destId="{9A687A7E-3ED0-46D2-AE33-63B0F6DC42E5}" srcOrd="0" destOrd="0" presId="urn:microsoft.com/office/officeart/2005/8/layout/orgChart1"/>
    <dgm:cxn modelId="{F93E2DB0-9CDB-45C4-B0BE-C5090BBA80FC}" type="presParOf" srcId="{9A687A7E-3ED0-46D2-AE33-63B0F6DC42E5}" destId="{CF5DD0AB-AB0D-4267-B5E3-90F3C0D7E499}" srcOrd="0" destOrd="0" presId="urn:microsoft.com/office/officeart/2005/8/layout/orgChart1"/>
    <dgm:cxn modelId="{08BDA20F-F85B-470C-A08E-B91A16F91F0F}" type="presParOf" srcId="{9A687A7E-3ED0-46D2-AE33-63B0F6DC42E5}" destId="{3B1CFA2C-1A12-4A19-83EE-BCC141A34C33}" srcOrd="1" destOrd="0" presId="urn:microsoft.com/office/officeart/2005/8/layout/orgChart1"/>
    <dgm:cxn modelId="{4D47EB68-915B-4DC6-9EBC-3E0DDD17692E}" type="presParOf" srcId="{9538B86E-C9C0-4565-86BA-72B82E9E6139}" destId="{3F214237-30E3-4B14-B849-2EA7708DABB5}" srcOrd="1" destOrd="0" presId="urn:microsoft.com/office/officeart/2005/8/layout/orgChart1"/>
    <dgm:cxn modelId="{4819D9D5-F68D-4992-A16C-7138536A42A2}" type="presParOf" srcId="{9538B86E-C9C0-4565-86BA-72B82E9E6139}" destId="{8F66C296-F911-4467-A1FA-3BB126185BB1}" srcOrd="2" destOrd="0" presId="urn:microsoft.com/office/officeart/2005/8/layout/orgChart1"/>
    <dgm:cxn modelId="{6B506811-9D50-41C3-92F6-223F7F1FA859}" type="presParOf" srcId="{533AEDF6-3EFF-4CB0-834B-26CE4E2D6742}" destId="{C0AF324D-552D-4A24-ABD1-5BCA9410F095}" srcOrd="10" destOrd="0" presId="urn:microsoft.com/office/officeart/2005/8/layout/orgChart1"/>
    <dgm:cxn modelId="{5F7E204C-6E7F-4FB6-82B9-3086DA6541E1}" type="presParOf" srcId="{533AEDF6-3EFF-4CB0-834B-26CE4E2D6742}" destId="{72B843F8-83A2-4013-AEF2-0C477D8FDEDB}" srcOrd="11" destOrd="0" presId="urn:microsoft.com/office/officeart/2005/8/layout/orgChart1"/>
    <dgm:cxn modelId="{97E6F271-1EAC-4734-8C57-8880CA169C3F}" type="presParOf" srcId="{72B843F8-83A2-4013-AEF2-0C477D8FDEDB}" destId="{6B589EFC-6C9B-4962-9E77-7D5D45C0BCA3}" srcOrd="0" destOrd="0" presId="urn:microsoft.com/office/officeart/2005/8/layout/orgChart1"/>
    <dgm:cxn modelId="{3EFBE65D-0220-40F5-8D06-3E506C519C04}" type="presParOf" srcId="{6B589EFC-6C9B-4962-9E77-7D5D45C0BCA3}" destId="{7D8F93F7-5CCC-444C-BE68-4636B28A24E0}" srcOrd="0" destOrd="0" presId="urn:microsoft.com/office/officeart/2005/8/layout/orgChart1"/>
    <dgm:cxn modelId="{F9891FDB-7690-4D7A-87D0-742A55877943}" type="presParOf" srcId="{6B589EFC-6C9B-4962-9E77-7D5D45C0BCA3}" destId="{AFE8DD3D-669C-4823-A373-8F77502915CA}" srcOrd="1" destOrd="0" presId="urn:microsoft.com/office/officeart/2005/8/layout/orgChart1"/>
    <dgm:cxn modelId="{7B1FEA93-ABDD-40E7-B6D2-D808913125BE}" type="presParOf" srcId="{72B843F8-83A2-4013-AEF2-0C477D8FDEDB}" destId="{7BC8F1B8-CC7B-4017-8E28-450D3D6B8F5E}" srcOrd="1" destOrd="0" presId="urn:microsoft.com/office/officeart/2005/8/layout/orgChart1"/>
    <dgm:cxn modelId="{B1E25BFA-739E-422E-8DC5-BC7F5A35E1D4}" type="presParOf" srcId="{72B843F8-83A2-4013-AEF2-0C477D8FDEDB}" destId="{8FCF508B-E4B8-4B82-BB27-FB2E3BCAF9C9}" srcOrd="2" destOrd="0" presId="urn:microsoft.com/office/officeart/2005/8/layout/orgChart1"/>
    <dgm:cxn modelId="{3BAFD325-3F4C-4164-83BB-6B2CD10A4675}" type="presParOf" srcId="{BA7D259E-BE9E-4876-9457-D9961DEF7594}" destId="{F57ACB4B-0DA0-48C5-80F3-1BB1C9249C45}" srcOrd="2" destOrd="0" presId="urn:microsoft.com/office/officeart/2005/8/layout/orgChart1"/>
    <dgm:cxn modelId="{DEB21DCB-EB61-4967-9D65-6A78627D525E}" type="presParOf" srcId="{5644DF7F-5BC7-4A01-8A0A-F31A0CC1051D}" destId="{FC1EC938-7605-4F17-B3D2-C8C962A2E23A}" srcOrd="2" destOrd="0" presId="urn:microsoft.com/office/officeart/2005/8/layout/orgChart1"/>
    <dgm:cxn modelId="{75FF04FF-84AB-46A3-BEC5-7B8D24B56B20}" type="presParOf" srcId="{FC1EC938-7605-4F17-B3D2-C8C962A2E23A}" destId="{24F6C38E-AE36-4172-B197-9C53283614B4}" srcOrd="0" destOrd="0" presId="urn:microsoft.com/office/officeart/2005/8/layout/orgChart1"/>
    <dgm:cxn modelId="{C19DEF9B-D63A-4A3E-9C40-CB8AF008C92F}" type="presParOf" srcId="{FC1EC938-7605-4F17-B3D2-C8C962A2E23A}" destId="{9C289E03-0D4C-4662-8D06-BB77A147AFE7}" srcOrd="1" destOrd="0" presId="urn:microsoft.com/office/officeart/2005/8/layout/orgChart1"/>
    <dgm:cxn modelId="{3F99EDD0-BE3A-4FD9-B0EC-0919F011EE97}" type="presParOf" srcId="{9C289E03-0D4C-4662-8D06-BB77A147AFE7}" destId="{CF3840BB-08FA-4B74-BFE7-EC2955C2C52D}" srcOrd="0" destOrd="0" presId="urn:microsoft.com/office/officeart/2005/8/layout/orgChart1"/>
    <dgm:cxn modelId="{467632E9-BB3E-4C44-A200-658C1592C36C}" type="presParOf" srcId="{CF3840BB-08FA-4B74-BFE7-EC2955C2C52D}" destId="{44A9ECC3-2083-466E-B586-31967F70F175}" srcOrd="0" destOrd="0" presId="urn:microsoft.com/office/officeart/2005/8/layout/orgChart1"/>
    <dgm:cxn modelId="{D177D5D0-5285-4DC2-9DEF-72E2DFD689ED}" type="presParOf" srcId="{CF3840BB-08FA-4B74-BFE7-EC2955C2C52D}" destId="{DD71C6FD-81C0-405E-8895-9CE5212E47FE}" srcOrd="1" destOrd="0" presId="urn:microsoft.com/office/officeart/2005/8/layout/orgChart1"/>
    <dgm:cxn modelId="{F204EA2C-48CD-43A3-B2EA-B76E0CEB6073}" type="presParOf" srcId="{9C289E03-0D4C-4662-8D06-BB77A147AFE7}" destId="{51A7D61E-23E1-472B-BA8A-256FB3647B4B}" srcOrd="1" destOrd="0" presId="urn:microsoft.com/office/officeart/2005/8/layout/orgChart1"/>
    <dgm:cxn modelId="{79833572-2133-49A4-BA6F-5329F67D5E0F}" type="presParOf" srcId="{9C289E03-0D4C-4662-8D06-BB77A147AFE7}" destId="{76CBE8C8-9FA0-4D5B-ABEB-F5B3C0FBD97D}" srcOrd="2" destOrd="0" presId="urn:microsoft.com/office/officeart/2005/8/layout/orgChart1"/>
    <dgm:cxn modelId="{6D23F97A-0FE6-497D-BB9F-26E72CF05925}" type="presParOf" srcId="{CADB2DD6-9DC4-45C1-8FA0-A175F2D1C252}" destId="{EE369DFF-D7FD-43F9-A44D-9A738F583D97}" srcOrd="2" destOrd="0" presId="urn:microsoft.com/office/officeart/2005/8/layout/orgChart1"/>
    <dgm:cxn modelId="{C3EC570F-2179-4626-B23E-C8FB46BC6885}" type="presParOf" srcId="{EE369DFF-D7FD-43F9-A44D-9A738F583D97}" destId="{EDEDB889-5B6F-470C-9C62-99A813F6A033}" srcOrd="0" destOrd="0" presId="urn:microsoft.com/office/officeart/2005/8/layout/orgChart1"/>
    <dgm:cxn modelId="{86CD06F4-56FE-4E80-A847-620619F90DE0}" type="presParOf" srcId="{EE369DFF-D7FD-43F9-A44D-9A738F583D97}" destId="{BA294059-0AF0-4991-99BF-4B6676ED6DE5}" srcOrd="1" destOrd="0" presId="urn:microsoft.com/office/officeart/2005/8/layout/orgChart1"/>
    <dgm:cxn modelId="{A1F02C8B-BEF2-40B6-91D5-5DBE09D2E6BD}" type="presParOf" srcId="{BA294059-0AF0-4991-99BF-4B6676ED6DE5}" destId="{762CA628-45C6-4A76-B7CE-A5A540533442}" srcOrd="0" destOrd="0" presId="urn:microsoft.com/office/officeart/2005/8/layout/orgChart1"/>
    <dgm:cxn modelId="{00C9203F-E85D-4A2C-85FD-679037D6BC0D}" type="presParOf" srcId="{762CA628-45C6-4A76-B7CE-A5A540533442}" destId="{854B2DE7-FE48-48F1-A884-E3AD19B2965A}" srcOrd="0" destOrd="0" presId="urn:microsoft.com/office/officeart/2005/8/layout/orgChart1"/>
    <dgm:cxn modelId="{9FA40797-F477-4AFD-A970-F552B2F4B02E}" type="presParOf" srcId="{762CA628-45C6-4A76-B7CE-A5A540533442}" destId="{00E6763A-7BE9-4992-BBD6-0C91C866889A}" srcOrd="1" destOrd="0" presId="urn:microsoft.com/office/officeart/2005/8/layout/orgChart1"/>
    <dgm:cxn modelId="{07E6F14B-65EC-4531-8E5A-3B76E37DDFC6}" type="presParOf" srcId="{BA294059-0AF0-4991-99BF-4B6676ED6DE5}" destId="{A8C8E1F5-64AB-4D17-8157-DE950847F0D8}" srcOrd="1" destOrd="0" presId="urn:microsoft.com/office/officeart/2005/8/layout/orgChart1"/>
    <dgm:cxn modelId="{248366A3-55E7-49F6-802B-5014F8811A5B}" type="presParOf" srcId="{A8C8E1F5-64AB-4D17-8157-DE950847F0D8}" destId="{757540CB-9335-4E3F-BC0A-898C132F8C3C}" srcOrd="0" destOrd="0" presId="urn:microsoft.com/office/officeart/2005/8/layout/orgChart1"/>
    <dgm:cxn modelId="{5B1A641A-9322-4689-BF13-A22378AF34FD}" type="presParOf" srcId="{A8C8E1F5-64AB-4D17-8157-DE950847F0D8}" destId="{B026F2EE-BE5C-4195-9365-B2EF65FF99EE}" srcOrd="1" destOrd="0" presId="urn:microsoft.com/office/officeart/2005/8/layout/orgChart1"/>
    <dgm:cxn modelId="{CFB2D9B1-4106-4A12-9C22-C0B02373F934}" type="presParOf" srcId="{B026F2EE-BE5C-4195-9365-B2EF65FF99EE}" destId="{A2C1E383-B112-43DB-904B-173160EB08A8}" srcOrd="0" destOrd="0" presId="urn:microsoft.com/office/officeart/2005/8/layout/orgChart1"/>
    <dgm:cxn modelId="{3EECA680-A1B8-47CD-B275-180AA70225A0}" type="presParOf" srcId="{A2C1E383-B112-43DB-904B-173160EB08A8}" destId="{E6062B7F-4627-46F5-A451-BF8DA1433EAB}" srcOrd="0" destOrd="0" presId="urn:microsoft.com/office/officeart/2005/8/layout/orgChart1"/>
    <dgm:cxn modelId="{41D3D66C-3F8C-46F5-8C84-1C1631116135}" type="presParOf" srcId="{A2C1E383-B112-43DB-904B-173160EB08A8}" destId="{1384233F-5ECC-4020-8B24-855EDA4A534B}" srcOrd="1" destOrd="0" presId="urn:microsoft.com/office/officeart/2005/8/layout/orgChart1"/>
    <dgm:cxn modelId="{CEAD865D-818C-4E3F-AF87-E1F6C25C1131}" type="presParOf" srcId="{B026F2EE-BE5C-4195-9365-B2EF65FF99EE}" destId="{82F095B9-8D1A-4457-819B-A0B4184974C4}" srcOrd="1" destOrd="0" presId="urn:microsoft.com/office/officeart/2005/8/layout/orgChart1"/>
    <dgm:cxn modelId="{0AFE6BF6-50F8-4195-9F15-AAD8201AE24D}" type="presParOf" srcId="{82F095B9-8D1A-4457-819B-A0B4184974C4}" destId="{4C39F76B-0275-4A23-85F8-03F317FD87CC}" srcOrd="0" destOrd="0" presId="urn:microsoft.com/office/officeart/2005/8/layout/orgChart1"/>
    <dgm:cxn modelId="{3FFE89B5-9959-49B6-8C15-F71D1A40DF4B}" type="presParOf" srcId="{82F095B9-8D1A-4457-819B-A0B4184974C4}" destId="{4E6971B7-EB44-4BC5-977A-AFD3C5CB396E}" srcOrd="1" destOrd="0" presId="urn:microsoft.com/office/officeart/2005/8/layout/orgChart1"/>
    <dgm:cxn modelId="{14CE43DE-F6F8-4844-99C5-10CD77D45F2C}" type="presParOf" srcId="{4E6971B7-EB44-4BC5-977A-AFD3C5CB396E}" destId="{4FE10745-86E8-4BF9-9A67-47599ACF3D9B}" srcOrd="0" destOrd="0" presId="urn:microsoft.com/office/officeart/2005/8/layout/orgChart1"/>
    <dgm:cxn modelId="{C0A70105-2EE8-4DD6-BCE0-063AC4F799DC}" type="presParOf" srcId="{4FE10745-86E8-4BF9-9A67-47599ACF3D9B}" destId="{CDEB17C4-9357-4B82-8088-91AB491B6D2D}" srcOrd="0" destOrd="0" presId="urn:microsoft.com/office/officeart/2005/8/layout/orgChart1"/>
    <dgm:cxn modelId="{5CBB77A3-9909-4ED7-A790-66D835939AFB}" type="presParOf" srcId="{4FE10745-86E8-4BF9-9A67-47599ACF3D9B}" destId="{719E145D-6035-4EFB-96A4-56CB2770599F}" srcOrd="1" destOrd="0" presId="urn:microsoft.com/office/officeart/2005/8/layout/orgChart1"/>
    <dgm:cxn modelId="{D63CEDCF-62EB-4C79-A08C-6156418DA312}" type="presParOf" srcId="{4E6971B7-EB44-4BC5-977A-AFD3C5CB396E}" destId="{47D5CF39-250A-4B98-B93D-FE983360CEB9}" srcOrd="1" destOrd="0" presId="urn:microsoft.com/office/officeart/2005/8/layout/orgChart1"/>
    <dgm:cxn modelId="{1832FDB4-11FF-4DE2-8CFB-F8C61EDA5C47}" type="presParOf" srcId="{47D5CF39-250A-4B98-B93D-FE983360CEB9}" destId="{2FE0E709-4CC5-45CA-BDD6-108CB135BCE7}" srcOrd="0" destOrd="0" presId="urn:microsoft.com/office/officeart/2005/8/layout/orgChart1"/>
    <dgm:cxn modelId="{9BCD21A7-2647-4EF8-BF76-5A28B521A44B}" type="presParOf" srcId="{47D5CF39-250A-4B98-B93D-FE983360CEB9}" destId="{7471596F-3B64-431B-B7A0-3C73CD46E831}" srcOrd="1" destOrd="0" presId="urn:microsoft.com/office/officeart/2005/8/layout/orgChart1"/>
    <dgm:cxn modelId="{59870A1F-196D-4B92-8386-60E72D7444F7}" type="presParOf" srcId="{7471596F-3B64-431B-B7A0-3C73CD46E831}" destId="{C849C753-BB83-423C-86C6-BF44E49FD832}" srcOrd="0" destOrd="0" presId="urn:microsoft.com/office/officeart/2005/8/layout/orgChart1"/>
    <dgm:cxn modelId="{3348D6FC-3BD9-47D2-9CAB-1A39EAB47192}" type="presParOf" srcId="{C849C753-BB83-423C-86C6-BF44E49FD832}" destId="{C7EB9378-1950-426F-8E19-AD320685EA6D}" srcOrd="0" destOrd="0" presId="urn:microsoft.com/office/officeart/2005/8/layout/orgChart1"/>
    <dgm:cxn modelId="{E5C080B9-CF3E-49F3-9C78-098283A773C7}" type="presParOf" srcId="{C849C753-BB83-423C-86C6-BF44E49FD832}" destId="{CFFA85A2-F9FC-44C6-895E-BB0D9BDCA559}" srcOrd="1" destOrd="0" presId="urn:microsoft.com/office/officeart/2005/8/layout/orgChart1"/>
    <dgm:cxn modelId="{359088BB-44A8-4062-BBFF-1020E6167C72}" type="presParOf" srcId="{7471596F-3B64-431B-B7A0-3C73CD46E831}" destId="{D36D09CC-CCBF-41E2-8D1D-A186D487EC58}" srcOrd="1" destOrd="0" presId="urn:microsoft.com/office/officeart/2005/8/layout/orgChart1"/>
    <dgm:cxn modelId="{FC1F2F8F-43D1-4C61-B117-16FEBAA24A73}" type="presParOf" srcId="{7471596F-3B64-431B-B7A0-3C73CD46E831}" destId="{DF59DD3D-2BE6-41D3-947B-B585E51FABE4}" srcOrd="2" destOrd="0" presId="urn:microsoft.com/office/officeart/2005/8/layout/orgChart1"/>
    <dgm:cxn modelId="{A8488C94-C86F-476A-A62D-263067D483C0}" type="presParOf" srcId="{47D5CF39-250A-4B98-B93D-FE983360CEB9}" destId="{09EE163A-AAB2-4181-9D33-68C5A2A487D8}" srcOrd="2" destOrd="0" presId="urn:microsoft.com/office/officeart/2005/8/layout/orgChart1"/>
    <dgm:cxn modelId="{37226567-6320-48D4-B1DF-2E804BA3C195}" type="presParOf" srcId="{47D5CF39-250A-4B98-B93D-FE983360CEB9}" destId="{2487C58D-EFEA-4036-AB5B-6062C09EDB36}" srcOrd="3" destOrd="0" presId="urn:microsoft.com/office/officeart/2005/8/layout/orgChart1"/>
    <dgm:cxn modelId="{763F1819-2260-4FBF-929D-C826A847184A}" type="presParOf" srcId="{2487C58D-EFEA-4036-AB5B-6062C09EDB36}" destId="{DB4A4D6B-3A58-4F08-B5CE-0D1022E6FEAF}" srcOrd="0" destOrd="0" presId="urn:microsoft.com/office/officeart/2005/8/layout/orgChart1"/>
    <dgm:cxn modelId="{063205A2-0DC2-4E07-8CA3-AD9B7492B8D5}" type="presParOf" srcId="{DB4A4D6B-3A58-4F08-B5CE-0D1022E6FEAF}" destId="{6C2FBCBC-492B-4D74-9B1A-4178734E1DF3}" srcOrd="0" destOrd="0" presId="urn:microsoft.com/office/officeart/2005/8/layout/orgChart1"/>
    <dgm:cxn modelId="{0A19E770-4F38-4825-BC05-8F6222BD56FA}" type="presParOf" srcId="{DB4A4D6B-3A58-4F08-B5CE-0D1022E6FEAF}" destId="{943A1E7A-8DA8-488F-B716-84E3E3EE37D4}" srcOrd="1" destOrd="0" presId="urn:microsoft.com/office/officeart/2005/8/layout/orgChart1"/>
    <dgm:cxn modelId="{DCE6BE78-ACC3-43E1-A20D-62C871288C82}" type="presParOf" srcId="{2487C58D-EFEA-4036-AB5B-6062C09EDB36}" destId="{1C769382-677B-4197-AB45-1FBB07995A66}" srcOrd="1" destOrd="0" presId="urn:microsoft.com/office/officeart/2005/8/layout/orgChart1"/>
    <dgm:cxn modelId="{C57619A5-7758-4862-9B99-CE8BB8BA060E}" type="presParOf" srcId="{2487C58D-EFEA-4036-AB5B-6062C09EDB36}" destId="{834CF4CB-0C9A-46C2-A24F-5E9BB9572F20}" srcOrd="2" destOrd="0" presId="urn:microsoft.com/office/officeart/2005/8/layout/orgChart1"/>
    <dgm:cxn modelId="{34FC87B7-D8ED-4DBB-ACEA-AE2B1C41034B}" type="presParOf" srcId="{47D5CF39-250A-4B98-B93D-FE983360CEB9}" destId="{CF742DE1-4F64-4026-9E54-936CB1F7A6E7}" srcOrd="4" destOrd="0" presId="urn:microsoft.com/office/officeart/2005/8/layout/orgChart1"/>
    <dgm:cxn modelId="{DB6B11BB-DDE5-4D54-AC2D-440A8D3A6F49}" type="presParOf" srcId="{47D5CF39-250A-4B98-B93D-FE983360CEB9}" destId="{2DA8F5E6-C5C0-495A-8393-37E6A03B0804}" srcOrd="5" destOrd="0" presId="urn:microsoft.com/office/officeart/2005/8/layout/orgChart1"/>
    <dgm:cxn modelId="{CE13551A-3D33-4D99-BEF8-9D2075E81E57}" type="presParOf" srcId="{2DA8F5E6-C5C0-495A-8393-37E6A03B0804}" destId="{2FFBD13E-8085-4AA2-AD29-D604E151B442}" srcOrd="0" destOrd="0" presId="urn:microsoft.com/office/officeart/2005/8/layout/orgChart1"/>
    <dgm:cxn modelId="{353E242C-FD6C-4ECD-8339-FB01773DD053}" type="presParOf" srcId="{2FFBD13E-8085-4AA2-AD29-D604E151B442}" destId="{F84DCC4E-0A8B-4322-AA74-1F326F8EA605}" srcOrd="0" destOrd="0" presId="urn:microsoft.com/office/officeart/2005/8/layout/orgChart1"/>
    <dgm:cxn modelId="{BFA83E85-3B02-46BB-B0EE-32F68F3CFB18}" type="presParOf" srcId="{2FFBD13E-8085-4AA2-AD29-D604E151B442}" destId="{3F41A262-F811-4F01-B1E0-59979A61E669}" srcOrd="1" destOrd="0" presId="urn:microsoft.com/office/officeart/2005/8/layout/orgChart1"/>
    <dgm:cxn modelId="{D6B42EB7-27D6-425C-A7B6-2D27E582617D}" type="presParOf" srcId="{2DA8F5E6-C5C0-495A-8393-37E6A03B0804}" destId="{36770B11-7E4D-4DB0-9411-5DAA44F96D1A}" srcOrd="1" destOrd="0" presId="urn:microsoft.com/office/officeart/2005/8/layout/orgChart1"/>
    <dgm:cxn modelId="{EC09C932-37F9-4156-8257-4CC2DBF360AE}" type="presParOf" srcId="{2DA8F5E6-C5C0-495A-8393-37E6A03B0804}" destId="{12E2461F-16ED-4823-BBCF-54BEAEEAB8C3}" srcOrd="2" destOrd="0" presId="urn:microsoft.com/office/officeart/2005/8/layout/orgChart1"/>
    <dgm:cxn modelId="{E4F4DE95-32FE-43F9-A20F-96CE999DC372}" type="presParOf" srcId="{4E6971B7-EB44-4BC5-977A-AFD3C5CB396E}" destId="{833715BD-CDD9-420A-B60D-1ACDAC6C82E5}" srcOrd="2" destOrd="0" presId="urn:microsoft.com/office/officeart/2005/8/layout/orgChart1"/>
    <dgm:cxn modelId="{61680C6D-2DF0-44C9-A95D-F8C2C44D1F41}" type="presParOf" srcId="{82F095B9-8D1A-4457-819B-A0B4184974C4}" destId="{2D997BA0-7738-48FC-90A4-306AC888C909}" srcOrd="2" destOrd="0" presId="urn:microsoft.com/office/officeart/2005/8/layout/orgChart1"/>
    <dgm:cxn modelId="{998D4BAE-05B1-4C79-8ED6-657A04A164BF}" type="presParOf" srcId="{82F095B9-8D1A-4457-819B-A0B4184974C4}" destId="{A215F32F-541D-4DED-8694-8EECB2E59B7D}" srcOrd="3" destOrd="0" presId="urn:microsoft.com/office/officeart/2005/8/layout/orgChart1"/>
    <dgm:cxn modelId="{FEE0CF6A-6782-4B6D-8AFD-DBEA2BC2565C}" type="presParOf" srcId="{A215F32F-541D-4DED-8694-8EECB2E59B7D}" destId="{FF202468-444A-4D11-9DCE-306F8DC23276}" srcOrd="0" destOrd="0" presId="urn:microsoft.com/office/officeart/2005/8/layout/orgChart1"/>
    <dgm:cxn modelId="{D8687D12-3B8A-4F1B-8012-2FB06832CF9A}" type="presParOf" srcId="{FF202468-444A-4D11-9DCE-306F8DC23276}" destId="{2A38331E-0814-4505-A32C-CCBDA95967C3}" srcOrd="0" destOrd="0" presId="urn:microsoft.com/office/officeart/2005/8/layout/orgChart1"/>
    <dgm:cxn modelId="{1D34A193-43DD-49BD-96AF-240796B1DB9A}" type="presParOf" srcId="{FF202468-444A-4D11-9DCE-306F8DC23276}" destId="{469A1124-5481-401A-9B88-D382643ECE7E}" srcOrd="1" destOrd="0" presId="urn:microsoft.com/office/officeart/2005/8/layout/orgChart1"/>
    <dgm:cxn modelId="{A4BEFF40-A270-4A96-A32B-FE2CE32B601D}" type="presParOf" srcId="{A215F32F-541D-4DED-8694-8EECB2E59B7D}" destId="{AB3ED83E-A1AD-4096-838A-6A224CC79E8A}" srcOrd="1" destOrd="0" presId="urn:microsoft.com/office/officeart/2005/8/layout/orgChart1"/>
    <dgm:cxn modelId="{F3A2CBB9-CADC-489B-BA7D-AAC9DC547028}" type="presParOf" srcId="{A215F32F-541D-4DED-8694-8EECB2E59B7D}" destId="{2186B6AC-54CD-48F5-92FD-3939F9E45AE4}" srcOrd="2" destOrd="0" presId="urn:microsoft.com/office/officeart/2005/8/layout/orgChart1"/>
    <dgm:cxn modelId="{3C1879A2-661E-440B-8CF7-029DFDE9A051}" type="presParOf" srcId="{B026F2EE-BE5C-4195-9365-B2EF65FF99EE}" destId="{544CBDB5-9B0F-47D4-AB7B-AA056AA67FAA}" srcOrd="2" destOrd="0" presId="urn:microsoft.com/office/officeart/2005/8/layout/orgChart1"/>
    <dgm:cxn modelId="{304AB63C-2816-43BB-BE24-DDDE279D2409}" type="presParOf" srcId="{A8C8E1F5-64AB-4D17-8157-DE950847F0D8}" destId="{E9338C84-B678-4C26-882B-D9DC0746A30F}" srcOrd="2" destOrd="0" presId="urn:microsoft.com/office/officeart/2005/8/layout/orgChart1"/>
    <dgm:cxn modelId="{344A2B2D-D843-43A5-A950-876331DE59AC}" type="presParOf" srcId="{A8C8E1F5-64AB-4D17-8157-DE950847F0D8}" destId="{5D22E47C-156A-4A1E-B6D2-6BAF21361681}" srcOrd="3" destOrd="0" presId="urn:microsoft.com/office/officeart/2005/8/layout/orgChart1"/>
    <dgm:cxn modelId="{B881DAB3-D18B-4C39-AFBE-3FBE9F5CFEAB}" type="presParOf" srcId="{5D22E47C-156A-4A1E-B6D2-6BAF21361681}" destId="{A6AC1725-E726-4A61-BDD6-336BE6F52323}" srcOrd="0" destOrd="0" presId="urn:microsoft.com/office/officeart/2005/8/layout/orgChart1"/>
    <dgm:cxn modelId="{58FACB9B-EFA2-4A6F-AE06-28F18A191E3B}" type="presParOf" srcId="{A6AC1725-E726-4A61-BDD6-336BE6F52323}" destId="{57C2B1B1-0D3E-42A4-A754-CA23DC1FDFF8}" srcOrd="0" destOrd="0" presId="urn:microsoft.com/office/officeart/2005/8/layout/orgChart1"/>
    <dgm:cxn modelId="{5BF16EFA-5B73-4C08-BE15-91BE7B390A63}" type="presParOf" srcId="{A6AC1725-E726-4A61-BDD6-336BE6F52323}" destId="{1C0D736D-626E-4A9C-8380-D8D3C450EFF8}" srcOrd="1" destOrd="0" presId="urn:microsoft.com/office/officeart/2005/8/layout/orgChart1"/>
    <dgm:cxn modelId="{0B59E375-18C9-4C03-9157-637F155720C2}" type="presParOf" srcId="{5D22E47C-156A-4A1E-B6D2-6BAF21361681}" destId="{3E2D39F2-6359-4E75-90B6-95451975EA62}" srcOrd="1" destOrd="0" presId="urn:microsoft.com/office/officeart/2005/8/layout/orgChart1"/>
    <dgm:cxn modelId="{46C24859-D481-49A2-8E20-4649754786CD}" type="presParOf" srcId="{3E2D39F2-6359-4E75-90B6-95451975EA62}" destId="{9AE58611-ECAC-4B34-A929-8D28ECAC99FD}" srcOrd="0" destOrd="0" presId="urn:microsoft.com/office/officeart/2005/8/layout/orgChart1"/>
    <dgm:cxn modelId="{1BA40686-8716-4DEB-81B8-5A9868ADE52D}" type="presParOf" srcId="{3E2D39F2-6359-4E75-90B6-95451975EA62}" destId="{DC3D3B87-FCCA-4688-B5D3-19734C796B47}" srcOrd="1" destOrd="0" presId="urn:microsoft.com/office/officeart/2005/8/layout/orgChart1"/>
    <dgm:cxn modelId="{A9525D29-029E-4A2F-BA62-FB2A2FFE2629}" type="presParOf" srcId="{DC3D3B87-FCCA-4688-B5D3-19734C796B47}" destId="{B1011D5C-E416-4536-83D7-471B070AAFE3}" srcOrd="0" destOrd="0" presId="urn:microsoft.com/office/officeart/2005/8/layout/orgChart1"/>
    <dgm:cxn modelId="{7595ABDF-ECA7-4739-8B7B-4F7E3B6E2862}" type="presParOf" srcId="{B1011D5C-E416-4536-83D7-471B070AAFE3}" destId="{03EC381D-0C83-4EC5-A13F-264F763838C4}" srcOrd="0" destOrd="0" presId="urn:microsoft.com/office/officeart/2005/8/layout/orgChart1"/>
    <dgm:cxn modelId="{3132E55C-0061-45C3-AF53-1F63EE6F6856}" type="presParOf" srcId="{B1011D5C-E416-4536-83D7-471B070AAFE3}" destId="{9823545F-9089-42D2-BABF-2FB6508577CC}" srcOrd="1" destOrd="0" presId="urn:microsoft.com/office/officeart/2005/8/layout/orgChart1"/>
    <dgm:cxn modelId="{D1A3AAEE-24A3-4B46-A38C-D243775A7F0D}" type="presParOf" srcId="{DC3D3B87-FCCA-4688-B5D3-19734C796B47}" destId="{4A63B48B-2BE6-46E6-8A3A-FF0DE23AB708}" srcOrd="1" destOrd="0" presId="urn:microsoft.com/office/officeart/2005/8/layout/orgChart1"/>
    <dgm:cxn modelId="{DDBD2A49-9B00-49E9-888B-4895E644BD0C}" type="presParOf" srcId="{4A63B48B-2BE6-46E6-8A3A-FF0DE23AB708}" destId="{7AD22915-C8D7-495A-B666-1F3790D57391}" srcOrd="0" destOrd="0" presId="urn:microsoft.com/office/officeart/2005/8/layout/orgChart1"/>
    <dgm:cxn modelId="{FD9A9192-771F-42CE-977E-BF4FE4A39B22}" type="presParOf" srcId="{4A63B48B-2BE6-46E6-8A3A-FF0DE23AB708}" destId="{62A28A3B-EDE6-4CD7-9AC9-5F90FC9AFC77}" srcOrd="1" destOrd="0" presId="urn:microsoft.com/office/officeart/2005/8/layout/orgChart1"/>
    <dgm:cxn modelId="{33B99EFF-7759-48F7-95CC-D3426FFA42A9}" type="presParOf" srcId="{62A28A3B-EDE6-4CD7-9AC9-5F90FC9AFC77}" destId="{B7B1A357-14AD-4FFB-ADA4-1EE26E68E254}" srcOrd="0" destOrd="0" presId="urn:microsoft.com/office/officeart/2005/8/layout/orgChart1"/>
    <dgm:cxn modelId="{488EA305-E49A-4C22-8CDB-90BF6A800A47}" type="presParOf" srcId="{B7B1A357-14AD-4FFB-ADA4-1EE26E68E254}" destId="{D647A40E-ADBB-4042-B5A0-23A7D1DF8913}" srcOrd="0" destOrd="0" presId="urn:microsoft.com/office/officeart/2005/8/layout/orgChart1"/>
    <dgm:cxn modelId="{A6E37290-5221-4BDD-B8FC-4C0DBE7E9544}" type="presParOf" srcId="{B7B1A357-14AD-4FFB-ADA4-1EE26E68E254}" destId="{3206AA3E-F56B-4244-8B47-3CAA65DEA8D0}" srcOrd="1" destOrd="0" presId="urn:microsoft.com/office/officeart/2005/8/layout/orgChart1"/>
    <dgm:cxn modelId="{FF7661AC-2800-493D-8048-E6BF60461F98}" type="presParOf" srcId="{62A28A3B-EDE6-4CD7-9AC9-5F90FC9AFC77}" destId="{0C6F0993-5268-40A3-B7BD-1BC138998029}" srcOrd="1" destOrd="0" presId="urn:microsoft.com/office/officeart/2005/8/layout/orgChart1"/>
    <dgm:cxn modelId="{72B2113C-C647-4B61-BBAE-69BF6BBE079F}" type="presParOf" srcId="{62A28A3B-EDE6-4CD7-9AC9-5F90FC9AFC77}" destId="{9B0B744C-CF49-4332-8D30-F2799786E890}" srcOrd="2" destOrd="0" presId="urn:microsoft.com/office/officeart/2005/8/layout/orgChart1"/>
    <dgm:cxn modelId="{E34D5868-5576-45BD-9CCC-C7A982DCAEEF}" type="presParOf" srcId="{DC3D3B87-FCCA-4688-B5D3-19734C796B47}" destId="{34C046E0-2444-4D8D-B5BF-AF0526C6DA49}" srcOrd="2" destOrd="0" presId="urn:microsoft.com/office/officeart/2005/8/layout/orgChart1"/>
    <dgm:cxn modelId="{98967099-F84A-4456-AA64-8EA6E4E56B0A}" type="presParOf" srcId="{3E2D39F2-6359-4E75-90B6-95451975EA62}" destId="{B58DB73B-5D17-4400-ABE8-D049990D3926}" srcOrd="2" destOrd="0" presId="urn:microsoft.com/office/officeart/2005/8/layout/orgChart1"/>
    <dgm:cxn modelId="{5EFD015A-CC46-406B-A91C-DC18DAC85E6D}" type="presParOf" srcId="{3E2D39F2-6359-4E75-90B6-95451975EA62}" destId="{C854BD87-33F4-495A-87A2-5F3661D94419}" srcOrd="3" destOrd="0" presId="urn:microsoft.com/office/officeart/2005/8/layout/orgChart1"/>
    <dgm:cxn modelId="{2256E122-31B4-4A57-AD0E-A3575F40E86C}" type="presParOf" srcId="{C854BD87-33F4-495A-87A2-5F3661D94419}" destId="{FBED25A4-ADA2-44F9-8DB2-939DFDA4CD76}" srcOrd="0" destOrd="0" presId="urn:microsoft.com/office/officeart/2005/8/layout/orgChart1"/>
    <dgm:cxn modelId="{49E9DD6B-93A1-4F58-9275-2FBDC47BD34B}" type="presParOf" srcId="{FBED25A4-ADA2-44F9-8DB2-939DFDA4CD76}" destId="{FCE76CF1-5BF8-4B63-9208-A41784607473}" srcOrd="0" destOrd="0" presId="urn:microsoft.com/office/officeart/2005/8/layout/orgChart1"/>
    <dgm:cxn modelId="{2CD64CA8-B05C-49D8-A1CC-D762EEBFDBF3}" type="presParOf" srcId="{FBED25A4-ADA2-44F9-8DB2-939DFDA4CD76}" destId="{17F02B1D-7F42-4E63-B87A-C9F9A629A25D}" srcOrd="1" destOrd="0" presId="urn:microsoft.com/office/officeart/2005/8/layout/orgChart1"/>
    <dgm:cxn modelId="{BC52788A-A36B-4CEF-8FFD-56E94212870D}" type="presParOf" srcId="{C854BD87-33F4-495A-87A2-5F3661D94419}" destId="{BD592E8A-62E4-470E-BEA3-5A8169E352DC}" srcOrd="1" destOrd="0" presId="urn:microsoft.com/office/officeart/2005/8/layout/orgChart1"/>
    <dgm:cxn modelId="{BC4F10B8-D834-4F51-B983-BB64631D4CAC}" type="presParOf" srcId="{BD592E8A-62E4-470E-BEA3-5A8169E352DC}" destId="{CAAD717A-73C4-480E-A6AD-CE523934DF38}" srcOrd="0" destOrd="0" presId="urn:microsoft.com/office/officeart/2005/8/layout/orgChart1"/>
    <dgm:cxn modelId="{8CB70DFE-662D-433D-81EB-5EF32D799D92}" type="presParOf" srcId="{BD592E8A-62E4-470E-BEA3-5A8169E352DC}" destId="{43E156E7-9C58-43B2-BC0D-B5C292A1FCBB}" srcOrd="1" destOrd="0" presId="urn:microsoft.com/office/officeart/2005/8/layout/orgChart1"/>
    <dgm:cxn modelId="{704A954A-13A1-4A4D-8F42-064B10ED777E}" type="presParOf" srcId="{43E156E7-9C58-43B2-BC0D-B5C292A1FCBB}" destId="{EFA22843-4243-4A47-95E7-AB9182CCAF48}" srcOrd="0" destOrd="0" presId="urn:microsoft.com/office/officeart/2005/8/layout/orgChart1"/>
    <dgm:cxn modelId="{D1DB50E6-F914-4F5D-8682-20577AC5D6EF}" type="presParOf" srcId="{EFA22843-4243-4A47-95E7-AB9182CCAF48}" destId="{3C87F0E0-9C29-4017-8CFF-9D2A77118EF7}" srcOrd="0" destOrd="0" presId="urn:microsoft.com/office/officeart/2005/8/layout/orgChart1"/>
    <dgm:cxn modelId="{96E6624F-2AEA-40FE-BF3B-89998DE90EF8}" type="presParOf" srcId="{EFA22843-4243-4A47-95E7-AB9182CCAF48}" destId="{2D67B1A0-C562-4586-AF01-140FB4FF4589}" srcOrd="1" destOrd="0" presId="urn:microsoft.com/office/officeart/2005/8/layout/orgChart1"/>
    <dgm:cxn modelId="{3DAA7E68-E070-421B-9595-255E27B1AC57}" type="presParOf" srcId="{43E156E7-9C58-43B2-BC0D-B5C292A1FCBB}" destId="{072A5DB0-121C-4359-8B9B-5AB1422BABF2}" srcOrd="1" destOrd="0" presId="urn:microsoft.com/office/officeart/2005/8/layout/orgChart1"/>
    <dgm:cxn modelId="{087CBF79-E0B9-4E00-85B6-51C97EBD9C7D}" type="presParOf" srcId="{43E156E7-9C58-43B2-BC0D-B5C292A1FCBB}" destId="{E20D3D0C-22E6-4BB8-9E39-01D6D5EF139B}" srcOrd="2" destOrd="0" presId="urn:microsoft.com/office/officeart/2005/8/layout/orgChart1"/>
    <dgm:cxn modelId="{2884B629-6285-4EB2-A40B-E2676990D64B}" type="presParOf" srcId="{C854BD87-33F4-495A-87A2-5F3661D94419}" destId="{53E7BAF5-EBE7-443D-AA91-4A0C13198ED4}" srcOrd="2" destOrd="0" presId="urn:microsoft.com/office/officeart/2005/8/layout/orgChart1"/>
    <dgm:cxn modelId="{3DAA9D95-ADB0-4AF2-AE83-306124A19CB3}" type="presParOf" srcId="{3E2D39F2-6359-4E75-90B6-95451975EA62}" destId="{FA9F90C7-B37F-4D57-B6A3-7F8638EC9695}" srcOrd="4" destOrd="0" presId="urn:microsoft.com/office/officeart/2005/8/layout/orgChart1"/>
    <dgm:cxn modelId="{863AC10A-AA0F-44B2-9CED-E17F2DA228B1}" type="presParOf" srcId="{3E2D39F2-6359-4E75-90B6-95451975EA62}" destId="{93AD69A2-FD22-4632-80C6-2138750E2380}" srcOrd="5" destOrd="0" presId="urn:microsoft.com/office/officeart/2005/8/layout/orgChart1"/>
    <dgm:cxn modelId="{2AB583B3-F42F-485C-8AD5-B912A3E54E9B}" type="presParOf" srcId="{93AD69A2-FD22-4632-80C6-2138750E2380}" destId="{419D1723-9688-4188-A736-ECB39A166F18}" srcOrd="0" destOrd="0" presId="urn:microsoft.com/office/officeart/2005/8/layout/orgChart1"/>
    <dgm:cxn modelId="{553946E2-A912-49C2-8B48-5CE7CADDB98A}" type="presParOf" srcId="{419D1723-9688-4188-A736-ECB39A166F18}" destId="{6AB7BBA8-F3B4-4245-8EB7-81A789465932}" srcOrd="0" destOrd="0" presId="urn:microsoft.com/office/officeart/2005/8/layout/orgChart1"/>
    <dgm:cxn modelId="{12E0FA71-2A36-4553-9668-CA18A8562BA7}" type="presParOf" srcId="{419D1723-9688-4188-A736-ECB39A166F18}" destId="{9B0B119C-EE8B-4F96-A695-00575F279AD3}" srcOrd="1" destOrd="0" presId="urn:microsoft.com/office/officeart/2005/8/layout/orgChart1"/>
    <dgm:cxn modelId="{BB3D6305-7A22-4A49-A880-6FEC910E1C27}" type="presParOf" srcId="{93AD69A2-FD22-4632-80C6-2138750E2380}" destId="{B4C378C2-208A-4F87-941E-AD1BEA006AEB}" srcOrd="1" destOrd="0" presId="urn:microsoft.com/office/officeart/2005/8/layout/orgChart1"/>
    <dgm:cxn modelId="{518695DB-9FDE-402F-90A7-DA551933E8B9}" type="presParOf" srcId="{B4C378C2-208A-4F87-941E-AD1BEA006AEB}" destId="{9E5EC467-5330-495C-8D52-1533A6B0AD7A}" srcOrd="0" destOrd="0" presId="urn:microsoft.com/office/officeart/2005/8/layout/orgChart1"/>
    <dgm:cxn modelId="{3F2F51E5-882F-4F39-A402-C153858B73FF}" type="presParOf" srcId="{B4C378C2-208A-4F87-941E-AD1BEA006AEB}" destId="{271E9E1E-FA42-415F-A555-92744889C6A5}" srcOrd="1" destOrd="0" presId="urn:microsoft.com/office/officeart/2005/8/layout/orgChart1"/>
    <dgm:cxn modelId="{CACEF32E-0093-443C-9C5D-B3E2EDDA5E7D}" type="presParOf" srcId="{271E9E1E-FA42-415F-A555-92744889C6A5}" destId="{FD225C50-EFBE-4706-AC34-AA4184EA593E}" srcOrd="0" destOrd="0" presId="urn:microsoft.com/office/officeart/2005/8/layout/orgChart1"/>
    <dgm:cxn modelId="{BC75A6AC-9943-4EC8-A8A4-21991C07AC8C}" type="presParOf" srcId="{FD225C50-EFBE-4706-AC34-AA4184EA593E}" destId="{FB471403-770D-4ACB-9F4A-E79587ECA95C}" srcOrd="0" destOrd="0" presId="urn:microsoft.com/office/officeart/2005/8/layout/orgChart1"/>
    <dgm:cxn modelId="{D6A97248-1A89-421D-A4F7-E1C4E46BAB9E}" type="presParOf" srcId="{FD225C50-EFBE-4706-AC34-AA4184EA593E}" destId="{91F6BEEA-B052-46BE-A47A-BE621929DA63}" srcOrd="1" destOrd="0" presId="urn:microsoft.com/office/officeart/2005/8/layout/orgChart1"/>
    <dgm:cxn modelId="{741DB26A-901B-4F9E-92CC-F4752DA5F073}" type="presParOf" srcId="{271E9E1E-FA42-415F-A555-92744889C6A5}" destId="{2F9C0CD9-B7EF-454C-847D-49B874A41983}" srcOrd="1" destOrd="0" presId="urn:microsoft.com/office/officeart/2005/8/layout/orgChart1"/>
    <dgm:cxn modelId="{9C67159D-F76C-4809-9C2F-670EA6B24389}" type="presParOf" srcId="{271E9E1E-FA42-415F-A555-92744889C6A5}" destId="{940E2AA3-C0F0-4AD6-B48D-66317D88AFB0}" srcOrd="2" destOrd="0" presId="urn:microsoft.com/office/officeart/2005/8/layout/orgChart1"/>
    <dgm:cxn modelId="{7C631C74-E13A-48E5-BDFD-9E535E11E782}" type="presParOf" srcId="{93AD69A2-FD22-4632-80C6-2138750E2380}" destId="{56733153-AF2B-463A-95FA-342DD873C4C0}" srcOrd="2" destOrd="0" presId="urn:microsoft.com/office/officeart/2005/8/layout/orgChart1"/>
    <dgm:cxn modelId="{47D049D7-480C-4AC1-B5E7-5711201993BC}" type="presParOf" srcId="{5D22E47C-156A-4A1E-B6D2-6BAF21361681}" destId="{68AE5C0E-5B71-4477-942B-285C0102002E}" srcOrd="2" destOrd="0" presId="urn:microsoft.com/office/officeart/2005/8/layout/orgChart1"/>
    <dgm:cxn modelId="{73BCD72C-9C14-45C1-82D8-9A1ACE9D449C}" type="presParOf" srcId="{A8C8E1F5-64AB-4D17-8157-DE950847F0D8}" destId="{C291A86D-BAF2-4A33-A959-F3EC24F310CB}" srcOrd="4" destOrd="0" presId="urn:microsoft.com/office/officeart/2005/8/layout/orgChart1"/>
    <dgm:cxn modelId="{594C9842-ECB0-40DA-82D0-8DFF21A69338}" type="presParOf" srcId="{A8C8E1F5-64AB-4D17-8157-DE950847F0D8}" destId="{AA811E99-19CC-43FB-AD67-EBB74B18C71F}" srcOrd="5" destOrd="0" presId="urn:microsoft.com/office/officeart/2005/8/layout/orgChart1"/>
    <dgm:cxn modelId="{27580E7D-1473-407C-8A8F-07169A8471F3}" type="presParOf" srcId="{AA811E99-19CC-43FB-AD67-EBB74B18C71F}" destId="{DB36FB19-A72C-45F6-9C0A-FFE269EF47CF}" srcOrd="0" destOrd="0" presId="urn:microsoft.com/office/officeart/2005/8/layout/orgChart1"/>
    <dgm:cxn modelId="{631A253F-E5A6-4959-B845-3B53DBD9A6EE}" type="presParOf" srcId="{DB36FB19-A72C-45F6-9C0A-FFE269EF47CF}" destId="{1B55E7D4-FA3D-4E44-A5D3-9CBCD29F2874}" srcOrd="0" destOrd="0" presId="urn:microsoft.com/office/officeart/2005/8/layout/orgChart1"/>
    <dgm:cxn modelId="{7D727929-31D7-46D2-8EA2-6D3EE5A8878A}" type="presParOf" srcId="{DB36FB19-A72C-45F6-9C0A-FFE269EF47CF}" destId="{CC6BF642-862E-4B30-ADC2-76AFDBA39B38}" srcOrd="1" destOrd="0" presId="urn:microsoft.com/office/officeart/2005/8/layout/orgChart1"/>
    <dgm:cxn modelId="{1916EC77-5E7D-4680-B00B-38653E54DD79}" type="presParOf" srcId="{AA811E99-19CC-43FB-AD67-EBB74B18C71F}" destId="{70F63818-3BA2-4790-AFA5-C11E93300B65}" srcOrd="1" destOrd="0" presId="urn:microsoft.com/office/officeart/2005/8/layout/orgChart1"/>
    <dgm:cxn modelId="{8F957666-2C96-48C9-9619-9BC20788C8B3}" type="presParOf" srcId="{70F63818-3BA2-4790-AFA5-C11E93300B65}" destId="{7ADB4499-4E47-4FA0-AE14-E96510D10834}" srcOrd="0" destOrd="0" presId="urn:microsoft.com/office/officeart/2005/8/layout/orgChart1"/>
    <dgm:cxn modelId="{A0C8AAB2-D3C9-4B22-AE92-C276B87434A7}" type="presParOf" srcId="{70F63818-3BA2-4790-AFA5-C11E93300B65}" destId="{29139329-4776-4A4F-9EE8-C0C4FC0E9753}" srcOrd="1" destOrd="0" presId="urn:microsoft.com/office/officeart/2005/8/layout/orgChart1"/>
    <dgm:cxn modelId="{35854A2D-ADED-4ECF-B8F3-B448378C00B8}" type="presParOf" srcId="{29139329-4776-4A4F-9EE8-C0C4FC0E9753}" destId="{A440C556-0BE8-45E3-B7EB-BE7123E1F910}" srcOrd="0" destOrd="0" presId="urn:microsoft.com/office/officeart/2005/8/layout/orgChart1"/>
    <dgm:cxn modelId="{289BAA0E-9BA9-42DD-A8DD-BD6461D71D74}" type="presParOf" srcId="{A440C556-0BE8-45E3-B7EB-BE7123E1F910}" destId="{FE377632-2439-40D7-8461-8D8AD1E63ED6}" srcOrd="0" destOrd="0" presId="urn:microsoft.com/office/officeart/2005/8/layout/orgChart1"/>
    <dgm:cxn modelId="{08F62816-01D5-4FB2-960C-C531D6124946}" type="presParOf" srcId="{A440C556-0BE8-45E3-B7EB-BE7123E1F910}" destId="{F08FE15B-3C23-4641-8652-1CEFB9B0B9EC}" srcOrd="1" destOrd="0" presId="urn:microsoft.com/office/officeart/2005/8/layout/orgChart1"/>
    <dgm:cxn modelId="{50D4EC9F-863D-4B55-A62C-120E680318E8}" type="presParOf" srcId="{29139329-4776-4A4F-9EE8-C0C4FC0E9753}" destId="{89C7A92F-F35C-4B45-AD6C-2D45A7A84C74}" srcOrd="1" destOrd="0" presId="urn:microsoft.com/office/officeart/2005/8/layout/orgChart1"/>
    <dgm:cxn modelId="{3743CF89-2E2F-4A1E-8C2A-B46973DE6CE4}" type="presParOf" srcId="{29139329-4776-4A4F-9EE8-C0C4FC0E9753}" destId="{271122FF-725E-493E-A325-2C4F418C4CFA}" srcOrd="2" destOrd="0" presId="urn:microsoft.com/office/officeart/2005/8/layout/orgChart1"/>
    <dgm:cxn modelId="{D747D892-8987-4A91-9486-A372B7F75291}" type="presParOf" srcId="{70F63818-3BA2-4790-AFA5-C11E93300B65}" destId="{929029A3-C861-462B-A809-E346FEC24653}" srcOrd="2" destOrd="0" presId="urn:microsoft.com/office/officeart/2005/8/layout/orgChart1"/>
    <dgm:cxn modelId="{C709F512-F420-41B1-A5FA-1DE97B1A63FF}" type="presParOf" srcId="{70F63818-3BA2-4790-AFA5-C11E93300B65}" destId="{5C79E24D-A648-4974-98B0-48F06CFDA424}" srcOrd="3" destOrd="0" presId="urn:microsoft.com/office/officeart/2005/8/layout/orgChart1"/>
    <dgm:cxn modelId="{D68229EA-0DE3-47DB-A00A-5763196052A1}" type="presParOf" srcId="{5C79E24D-A648-4974-98B0-48F06CFDA424}" destId="{7CD5AF56-97FD-4216-B657-2633483A695E}" srcOrd="0" destOrd="0" presId="urn:microsoft.com/office/officeart/2005/8/layout/orgChart1"/>
    <dgm:cxn modelId="{807FD678-889A-43EA-99B5-189E8085601B}" type="presParOf" srcId="{7CD5AF56-97FD-4216-B657-2633483A695E}" destId="{C4809B5A-5F0F-4372-A530-E03635976A7B}" srcOrd="0" destOrd="0" presId="urn:microsoft.com/office/officeart/2005/8/layout/orgChart1"/>
    <dgm:cxn modelId="{2DAC8871-C36E-44B0-B3E6-0F3F8C52FCF9}" type="presParOf" srcId="{7CD5AF56-97FD-4216-B657-2633483A695E}" destId="{FCCE8438-F564-47D4-AB78-219C242A428D}" srcOrd="1" destOrd="0" presId="urn:microsoft.com/office/officeart/2005/8/layout/orgChart1"/>
    <dgm:cxn modelId="{1C963AA5-F4EF-45C5-80A9-2CDC4FBF8A32}" type="presParOf" srcId="{5C79E24D-A648-4974-98B0-48F06CFDA424}" destId="{F0FBAC4B-8B2A-4132-A1CB-12558411F245}" srcOrd="1" destOrd="0" presId="urn:microsoft.com/office/officeart/2005/8/layout/orgChart1"/>
    <dgm:cxn modelId="{2D3D95B1-64C3-4DCE-9282-A3AD3DD74CB8}" type="presParOf" srcId="{5C79E24D-A648-4974-98B0-48F06CFDA424}" destId="{0B4FC351-DCD4-450B-BCE4-FB47D03B5814}" srcOrd="2" destOrd="0" presId="urn:microsoft.com/office/officeart/2005/8/layout/orgChart1"/>
    <dgm:cxn modelId="{C88216AB-DBBE-4413-A270-3919BBD38556}" type="presParOf" srcId="{AA811E99-19CC-43FB-AD67-EBB74B18C71F}" destId="{FC9AD6DE-27AB-43F6-BD78-1E045EC79392}" srcOrd="2" destOrd="0" presId="urn:microsoft.com/office/officeart/2005/8/layout/orgChart1"/>
    <dgm:cxn modelId="{2EEAA3AA-846E-4524-B9FA-3663FA2AAF14}" type="presParOf" srcId="{BA294059-0AF0-4991-99BF-4B6676ED6DE5}" destId="{A48C85CE-C5AA-4DF7-9DFD-918734B562DF}" srcOrd="2" destOrd="0" presId="urn:microsoft.com/office/officeart/2005/8/layout/orgChart1"/>
    <dgm:cxn modelId="{F4280E95-3B36-43CA-B234-4ABBC199D424}" type="presParOf" srcId="{A48C85CE-C5AA-4DF7-9DFD-918734B562DF}" destId="{A1572950-D4C9-48E2-B20B-BCF4DDF62B5F}" srcOrd="0" destOrd="0" presId="urn:microsoft.com/office/officeart/2005/8/layout/orgChart1"/>
    <dgm:cxn modelId="{1A5878CD-AA40-43EB-B35E-22FFD2957FCC}" type="presParOf" srcId="{A48C85CE-C5AA-4DF7-9DFD-918734B562DF}" destId="{9B650722-9752-4A6B-9453-D5496E6CBC46}" srcOrd="1" destOrd="0" presId="urn:microsoft.com/office/officeart/2005/8/layout/orgChart1"/>
    <dgm:cxn modelId="{F8161D07-3DA7-48AA-8220-59A37FD31D41}" type="presParOf" srcId="{9B650722-9752-4A6B-9453-D5496E6CBC46}" destId="{7D245D2D-D420-4187-A653-84457A9A3601}" srcOrd="0" destOrd="0" presId="urn:microsoft.com/office/officeart/2005/8/layout/orgChart1"/>
    <dgm:cxn modelId="{7A25AB7B-4921-4DE0-A692-7AF2D6E509C5}" type="presParOf" srcId="{7D245D2D-D420-4187-A653-84457A9A3601}" destId="{A30D3430-9E9E-4789-B2B6-239F2D9FC11D}" srcOrd="0" destOrd="0" presId="urn:microsoft.com/office/officeart/2005/8/layout/orgChart1"/>
    <dgm:cxn modelId="{B9F3457A-167E-404E-BBE1-88CE182C50A9}" type="presParOf" srcId="{7D245D2D-D420-4187-A653-84457A9A3601}" destId="{DACDD17A-60EE-4F81-95D5-75499FF46DEC}" srcOrd="1" destOrd="0" presId="urn:microsoft.com/office/officeart/2005/8/layout/orgChart1"/>
    <dgm:cxn modelId="{4D063554-4C7C-4DD3-A1A6-522B24F7A6A1}" type="presParOf" srcId="{9B650722-9752-4A6B-9453-D5496E6CBC46}" destId="{02D96A7C-A1AF-43FC-8FA2-A7A0B3500F69}" srcOrd="1" destOrd="0" presId="urn:microsoft.com/office/officeart/2005/8/layout/orgChart1"/>
    <dgm:cxn modelId="{CF42D2AA-37D1-4944-B56F-CE902D3B6E4D}" type="presParOf" srcId="{9B650722-9752-4A6B-9453-D5496E6CBC46}" destId="{64C808C5-7D1B-463B-87C7-A66E2E358A3D}" srcOrd="2" destOrd="0" presId="urn:microsoft.com/office/officeart/2005/8/layout/orgChart1"/>
    <dgm:cxn modelId="{E72B0819-418C-463B-8B70-2228C8A15E57}" type="presParOf" srcId="{EE369DFF-D7FD-43F9-A44D-9A738F583D97}" destId="{0624C1A4-E7BB-4B6A-B0FB-98458548BC7C}" srcOrd="2" destOrd="0" presId="urn:microsoft.com/office/officeart/2005/8/layout/orgChart1"/>
    <dgm:cxn modelId="{2AAFA2C4-0A16-4E37-903F-8F6D279BF597}" type="presParOf" srcId="{EE369DFF-D7FD-43F9-A44D-9A738F583D97}" destId="{B739F94B-1445-4878-86CE-07C784C75A57}" srcOrd="3" destOrd="0" presId="urn:microsoft.com/office/officeart/2005/8/layout/orgChart1"/>
    <dgm:cxn modelId="{0A393DCE-C7E7-40B5-8504-181761FEB415}" type="presParOf" srcId="{B739F94B-1445-4878-86CE-07C784C75A57}" destId="{5DBE1B97-040E-4A8D-BA77-543CD400CBD5}" srcOrd="0" destOrd="0" presId="urn:microsoft.com/office/officeart/2005/8/layout/orgChart1"/>
    <dgm:cxn modelId="{9639E2F5-8186-4366-9C80-FBB4D39ABB17}" type="presParOf" srcId="{5DBE1B97-040E-4A8D-BA77-543CD400CBD5}" destId="{2D19781F-BA4B-4D89-AC24-877994E27C10}" srcOrd="0" destOrd="0" presId="urn:microsoft.com/office/officeart/2005/8/layout/orgChart1"/>
    <dgm:cxn modelId="{C5D743FB-5780-4AD7-A1C5-3FE679CCE2C1}" type="presParOf" srcId="{5DBE1B97-040E-4A8D-BA77-543CD400CBD5}" destId="{FD8B7212-239C-4A9F-814F-1DD147605913}" srcOrd="1" destOrd="0" presId="urn:microsoft.com/office/officeart/2005/8/layout/orgChart1"/>
    <dgm:cxn modelId="{14B53DE1-9118-4235-8312-CA750680DEDE}" type="presParOf" srcId="{B739F94B-1445-4878-86CE-07C784C75A57}" destId="{4A74DE8F-853C-4206-9756-29A2D796D25E}" srcOrd="1" destOrd="0" presId="urn:microsoft.com/office/officeart/2005/8/layout/orgChart1"/>
    <dgm:cxn modelId="{F28EA7DC-5084-403E-83D3-4CFA2C7A7E80}" type="presParOf" srcId="{B739F94B-1445-4878-86CE-07C784C75A57}" destId="{364C3B07-22B9-4C39-9F36-115C02019C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4C1A4-E7BB-4B6A-B0FB-98458548BC7C}">
      <dsp:nvSpPr>
        <dsp:cNvPr id="0" name=""/>
        <dsp:cNvSpPr/>
      </dsp:nvSpPr>
      <dsp:spPr>
        <a:xfrm>
          <a:off x="7952431" y="772168"/>
          <a:ext cx="370584" cy="331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993"/>
              </a:lnTo>
              <a:lnTo>
                <a:pt x="370584" y="3319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72950-D4C9-48E2-B20B-BCF4DDF62B5F}">
      <dsp:nvSpPr>
        <dsp:cNvPr id="0" name=""/>
        <dsp:cNvSpPr/>
      </dsp:nvSpPr>
      <dsp:spPr>
        <a:xfrm>
          <a:off x="4319264" y="1070051"/>
          <a:ext cx="91440" cy="432016"/>
        </a:xfrm>
        <a:custGeom>
          <a:avLst/>
          <a:gdLst/>
          <a:ahLst/>
          <a:cxnLst/>
          <a:rect l="0" t="0" r="0" b="0"/>
          <a:pathLst>
            <a:path>
              <a:moveTo>
                <a:pt x="116249" y="0"/>
              </a:moveTo>
              <a:lnTo>
                <a:pt x="116249" y="432016"/>
              </a:lnTo>
              <a:lnTo>
                <a:pt x="45720" y="4320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029A3-C861-462B-A809-E346FEC24653}">
      <dsp:nvSpPr>
        <dsp:cNvPr id="0" name=""/>
        <dsp:cNvSpPr/>
      </dsp:nvSpPr>
      <dsp:spPr>
        <a:xfrm>
          <a:off x="6947597" y="2541007"/>
          <a:ext cx="502416" cy="17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502416" y="87196"/>
              </a:lnTo>
              <a:lnTo>
                <a:pt x="502416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B4499-4E47-4FA0-AE14-E96510D10834}">
      <dsp:nvSpPr>
        <dsp:cNvPr id="0" name=""/>
        <dsp:cNvSpPr/>
      </dsp:nvSpPr>
      <dsp:spPr>
        <a:xfrm>
          <a:off x="6445181" y="2541007"/>
          <a:ext cx="502416" cy="174392"/>
        </a:xfrm>
        <a:custGeom>
          <a:avLst/>
          <a:gdLst/>
          <a:ahLst/>
          <a:cxnLst/>
          <a:rect l="0" t="0" r="0" b="0"/>
          <a:pathLst>
            <a:path>
              <a:moveTo>
                <a:pt x="502416" y="0"/>
              </a:moveTo>
              <a:lnTo>
                <a:pt x="502416" y="87196"/>
              </a:lnTo>
              <a:lnTo>
                <a:pt x="0" y="87196"/>
              </a:lnTo>
              <a:lnTo>
                <a:pt x="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1A86D-BAF2-4A33-A959-F3EC24F310CB}">
      <dsp:nvSpPr>
        <dsp:cNvPr id="0" name=""/>
        <dsp:cNvSpPr/>
      </dsp:nvSpPr>
      <dsp:spPr>
        <a:xfrm>
          <a:off x="4435513" y="1070051"/>
          <a:ext cx="2512084" cy="105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539"/>
              </a:lnTo>
              <a:lnTo>
                <a:pt x="2512084" y="968539"/>
              </a:lnTo>
              <a:lnTo>
                <a:pt x="2512084" y="10557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EC467-5330-495C-8D52-1533A6B0AD7A}">
      <dsp:nvSpPr>
        <dsp:cNvPr id="0" name=""/>
        <dsp:cNvSpPr/>
      </dsp:nvSpPr>
      <dsp:spPr>
        <a:xfrm>
          <a:off x="5394627" y="3130620"/>
          <a:ext cx="91440" cy="174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F90C7-B37F-4D57-B6A3-7F8638EC9695}">
      <dsp:nvSpPr>
        <dsp:cNvPr id="0" name=""/>
        <dsp:cNvSpPr/>
      </dsp:nvSpPr>
      <dsp:spPr>
        <a:xfrm>
          <a:off x="4435513" y="2541007"/>
          <a:ext cx="1004833" cy="17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1004833" y="87196"/>
              </a:lnTo>
              <a:lnTo>
                <a:pt x="1004833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D717A-73C4-480E-A6AD-CE523934DF38}">
      <dsp:nvSpPr>
        <dsp:cNvPr id="0" name=""/>
        <dsp:cNvSpPr/>
      </dsp:nvSpPr>
      <dsp:spPr>
        <a:xfrm>
          <a:off x="4389793" y="3130620"/>
          <a:ext cx="91440" cy="174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DB73B-5D17-4400-ABE8-D049990D3926}">
      <dsp:nvSpPr>
        <dsp:cNvPr id="0" name=""/>
        <dsp:cNvSpPr/>
      </dsp:nvSpPr>
      <dsp:spPr>
        <a:xfrm>
          <a:off x="4389793" y="2541007"/>
          <a:ext cx="91440" cy="174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22915-C8D7-495A-B666-1F3790D57391}">
      <dsp:nvSpPr>
        <dsp:cNvPr id="0" name=""/>
        <dsp:cNvSpPr/>
      </dsp:nvSpPr>
      <dsp:spPr>
        <a:xfrm>
          <a:off x="3384960" y="3130620"/>
          <a:ext cx="91440" cy="174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58611-ECAC-4B34-A929-8D28ECAC99FD}">
      <dsp:nvSpPr>
        <dsp:cNvPr id="0" name=""/>
        <dsp:cNvSpPr/>
      </dsp:nvSpPr>
      <dsp:spPr>
        <a:xfrm>
          <a:off x="3430680" y="2541007"/>
          <a:ext cx="1004833" cy="174392"/>
        </a:xfrm>
        <a:custGeom>
          <a:avLst/>
          <a:gdLst/>
          <a:ahLst/>
          <a:cxnLst/>
          <a:rect l="0" t="0" r="0" b="0"/>
          <a:pathLst>
            <a:path>
              <a:moveTo>
                <a:pt x="1004833" y="0"/>
              </a:moveTo>
              <a:lnTo>
                <a:pt x="1004833" y="87196"/>
              </a:lnTo>
              <a:lnTo>
                <a:pt x="0" y="87196"/>
              </a:lnTo>
              <a:lnTo>
                <a:pt x="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38C84-B678-4C26-882B-D9DC0746A30F}">
      <dsp:nvSpPr>
        <dsp:cNvPr id="0" name=""/>
        <dsp:cNvSpPr/>
      </dsp:nvSpPr>
      <dsp:spPr>
        <a:xfrm>
          <a:off x="4389793" y="1070051"/>
          <a:ext cx="91440" cy="10557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57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97BA0-7738-48FC-90A4-306AC888C909}">
      <dsp:nvSpPr>
        <dsp:cNvPr id="0" name=""/>
        <dsp:cNvSpPr/>
      </dsp:nvSpPr>
      <dsp:spPr>
        <a:xfrm>
          <a:off x="1923429" y="2541007"/>
          <a:ext cx="502416" cy="17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502416" y="87196"/>
              </a:lnTo>
              <a:lnTo>
                <a:pt x="502416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42DE1-4F64-4026-9E54-936CB1F7A6E7}">
      <dsp:nvSpPr>
        <dsp:cNvPr id="0" name=""/>
        <dsp:cNvSpPr/>
      </dsp:nvSpPr>
      <dsp:spPr>
        <a:xfrm>
          <a:off x="1421012" y="3130620"/>
          <a:ext cx="1004833" cy="17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1004833" y="87196"/>
              </a:lnTo>
              <a:lnTo>
                <a:pt x="1004833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E163A-AAB2-4181-9D33-68C5A2A487D8}">
      <dsp:nvSpPr>
        <dsp:cNvPr id="0" name=""/>
        <dsp:cNvSpPr/>
      </dsp:nvSpPr>
      <dsp:spPr>
        <a:xfrm>
          <a:off x="1375292" y="3130620"/>
          <a:ext cx="91440" cy="174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0E709-4CC5-45CA-BDD6-108CB135BCE7}">
      <dsp:nvSpPr>
        <dsp:cNvPr id="0" name=""/>
        <dsp:cNvSpPr/>
      </dsp:nvSpPr>
      <dsp:spPr>
        <a:xfrm>
          <a:off x="416179" y="3130620"/>
          <a:ext cx="1004833" cy="174392"/>
        </a:xfrm>
        <a:custGeom>
          <a:avLst/>
          <a:gdLst/>
          <a:ahLst/>
          <a:cxnLst/>
          <a:rect l="0" t="0" r="0" b="0"/>
          <a:pathLst>
            <a:path>
              <a:moveTo>
                <a:pt x="1004833" y="0"/>
              </a:moveTo>
              <a:lnTo>
                <a:pt x="1004833" y="87196"/>
              </a:lnTo>
              <a:lnTo>
                <a:pt x="0" y="87196"/>
              </a:lnTo>
              <a:lnTo>
                <a:pt x="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9F76B-0275-4A23-85F8-03F317FD87CC}">
      <dsp:nvSpPr>
        <dsp:cNvPr id="0" name=""/>
        <dsp:cNvSpPr/>
      </dsp:nvSpPr>
      <dsp:spPr>
        <a:xfrm>
          <a:off x="1421012" y="2541007"/>
          <a:ext cx="502416" cy="174392"/>
        </a:xfrm>
        <a:custGeom>
          <a:avLst/>
          <a:gdLst/>
          <a:ahLst/>
          <a:cxnLst/>
          <a:rect l="0" t="0" r="0" b="0"/>
          <a:pathLst>
            <a:path>
              <a:moveTo>
                <a:pt x="502416" y="0"/>
              </a:moveTo>
              <a:lnTo>
                <a:pt x="502416" y="87196"/>
              </a:lnTo>
              <a:lnTo>
                <a:pt x="0" y="87196"/>
              </a:lnTo>
              <a:lnTo>
                <a:pt x="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540CB-9335-4E3F-BC0A-898C132F8C3C}">
      <dsp:nvSpPr>
        <dsp:cNvPr id="0" name=""/>
        <dsp:cNvSpPr/>
      </dsp:nvSpPr>
      <dsp:spPr>
        <a:xfrm>
          <a:off x="1923429" y="1070051"/>
          <a:ext cx="2512084" cy="1055735"/>
        </a:xfrm>
        <a:custGeom>
          <a:avLst/>
          <a:gdLst/>
          <a:ahLst/>
          <a:cxnLst/>
          <a:rect l="0" t="0" r="0" b="0"/>
          <a:pathLst>
            <a:path>
              <a:moveTo>
                <a:pt x="2512084" y="0"/>
              </a:moveTo>
              <a:lnTo>
                <a:pt x="2512084" y="968539"/>
              </a:lnTo>
              <a:lnTo>
                <a:pt x="0" y="968539"/>
              </a:lnTo>
              <a:lnTo>
                <a:pt x="0" y="10557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DB889-5B6F-470C-9C62-99A813F6A033}">
      <dsp:nvSpPr>
        <dsp:cNvPr id="0" name=""/>
        <dsp:cNvSpPr/>
      </dsp:nvSpPr>
      <dsp:spPr>
        <a:xfrm>
          <a:off x="4850734" y="726448"/>
          <a:ext cx="3101697" cy="91440"/>
        </a:xfrm>
        <a:custGeom>
          <a:avLst/>
          <a:gdLst/>
          <a:ahLst/>
          <a:cxnLst/>
          <a:rect l="0" t="0" r="0" b="0"/>
          <a:pathLst>
            <a:path>
              <a:moveTo>
                <a:pt x="3101697" y="45720"/>
              </a:moveTo>
              <a:lnTo>
                <a:pt x="3101697" y="135993"/>
              </a:lnTo>
              <a:lnTo>
                <a:pt x="0" y="1359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6C38E-AE36-4172-B197-9C53283614B4}">
      <dsp:nvSpPr>
        <dsp:cNvPr id="0" name=""/>
        <dsp:cNvSpPr/>
      </dsp:nvSpPr>
      <dsp:spPr>
        <a:xfrm>
          <a:off x="8841962" y="4309846"/>
          <a:ext cx="91440" cy="348664"/>
        </a:xfrm>
        <a:custGeom>
          <a:avLst/>
          <a:gdLst/>
          <a:ahLst/>
          <a:cxnLst/>
          <a:rect l="0" t="0" r="0" b="0"/>
          <a:pathLst>
            <a:path>
              <a:moveTo>
                <a:pt x="125683" y="0"/>
              </a:moveTo>
              <a:lnTo>
                <a:pt x="125683" y="348664"/>
              </a:lnTo>
              <a:lnTo>
                <a:pt x="45720" y="348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F324D-552D-4A24-ABD1-5BCA9410F095}">
      <dsp:nvSpPr>
        <dsp:cNvPr id="0" name=""/>
        <dsp:cNvSpPr/>
      </dsp:nvSpPr>
      <dsp:spPr>
        <a:xfrm>
          <a:off x="8967645" y="5489073"/>
          <a:ext cx="2512084" cy="17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2512084" y="87196"/>
              </a:lnTo>
              <a:lnTo>
                <a:pt x="2512084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40D4-25E4-496D-8395-9AAD03B80C7A}">
      <dsp:nvSpPr>
        <dsp:cNvPr id="0" name=""/>
        <dsp:cNvSpPr/>
      </dsp:nvSpPr>
      <dsp:spPr>
        <a:xfrm>
          <a:off x="8967645" y="5489073"/>
          <a:ext cx="1507250" cy="17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1507250" y="87196"/>
              </a:lnTo>
              <a:lnTo>
                <a:pt x="150725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86C0E-43E8-4B4D-AD2D-17EA9783297E}">
      <dsp:nvSpPr>
        <dsp:cNvPr id="0" name=""/>
        <dsp:cNvSpPr/>
      </dsp:nvSpPr>
      <dsp:spPr>
        <a:xfrm>
          <a:off x="8967645" y="5489073"/>
          <a:ext cx="502416" cy="17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96"/>
              </a:lnTo>
              <a:lnTo>
                <a:pt x="502416" y="87196"/>
              </a:lnTo>
              <a:lnTo>
                <a:pt x="502416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C0165-C8B5-42D5-8341-140C16A28207}">
      <dsp:nvSpPr>
        <dsp:cNvPr id="0" name=""/>
        <dsp:cNvSpPr/>
      </dsp:nvSpPr>
      <dsp:spPr>
        <a:xfrm>
          <a:off x="8465228" y="5489073"/>
          <a:ext cx="502416" cy="174392"/>
        </a:xfrm>
        <a:custGeom>
          <a:avLst/>
          <a:gdLst/>
          <a:ahLst/>
          <a:cxnLst/>
          <a:rect l="0" t="0" r="0" b="0"/>
          <a:pathLst>
            <a:path>
              <a:moveTo>
                <a:pt x="502416" y="0"/>
              </a:moveTo>
              <a:lnTo>
                <a:pt x="502416" y="87196"/>
              </a:lnTo>
              <a:lnTo>
                <a:pt x="0" y="87196"/>
              </a:lnTo>
              <a:lnTo>
                <a:pt x="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FBCDC-600D-4F68-8943-89F2B18028CA}">
      <dsp:nvSpPr>
        <dsp:cNvPr id="0" name=""/>
        <dsp:cNvSpPr/>
      </dsp:nvSpPr>
      <dsp:spPr>
        <a:xfrm>
          <a:off x="7460395" y="5489073"/>
          <a:ext cx="1507250" cy="174392"/>
        </a:xfrm>
        <a:custGeom>
          <a:avLst/>
          <a:gdLst/>
          <a:ahLst/>
          <a:cxnLst/>
          <a:rect l="0" t="0" r="0" b="0"/>
          <a:pathLst>
            <a:path>
              <a:moveTo>
                <a:pt x="1507250" y="0"/>
              </a:moveTo>
              <a:lnTo>
                <a:pt x="1507250" y="87196"/>
              </a:lnTo>
              <a:lnTo>
                <a:pt x="0" y="87196"/>
              </a:lnTo>
              <a:lnTo>
                <a:pt x="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74B3F-500E-4C0F-A9F3-EB01498A8677}">
      <dsp:nvSpPr>
        <dsp:cNvPr id="0" name=""/>
        <dsp:cNvSpPr/>
      </dsp:nvSpPr>
      <dsp:spPr>
        <a:xfrm>
          <a:off x="6455561" y="5489073"/>
          <a:ext cx="2512084" cy="174392"/>
        </a:xfrm>
        <a:custGeom>
          <a:avLst/>
          <a:gdLst/>
          <a:ahLst/>
          <a:cxnLst/>
          <a:rect l="0" t="0" r="0" b="0"/>
          <a:pathLst>
            <a:path>
              <a:moveTo>
                <a:pt x="2512084" y="0"/>
              </a:moveTo>
              <a:lnTo>
                <a:pt x="2512084" y="87196"/>
              </a:lnTo>
              <a:lnTo>
                <a:pt x="0" y="87196"/>
              </a:lnTo>
              <a:lnTo>
                <a:pt x="0" y="174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B57D0-DFA0-49C1-8712-ACACFE37B88E}">
      <dsp:nvSpPr>
        <dsp:cNvPr id="0" name=""/>
        <dsp:cNvSpPr/>
      </dsp:nvSpPr>
      <dsp:spPr>
        <a:xfrm>
          <a:off x="8921925" y="4309846"/>
          <a:ext cx="91440" cy="7640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40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8558C-3B20-4E4E-BCBB-7A87CF9B2087}">
      <dsp:nvSpPr>
        <dsp:cNvPr id="0" name=""/>
        <dsp:cNvSpPr/>
      </dsp:nvSpPr>
      <dsp:spPr>
        <a:xfrm>
          <a:off x="7952431" y="772168"/>
          <a:ext cx="1015214" cy="312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261"/>
              </a:lnTo>
              <a:lnTo>
                <a:pt x="1015214" y="3035261"/>
              </a:lnTo>
              <a:lnTo>
                <a:pt x="1015214" y="3122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3772A-D001-41F0-9409-80CF965A59F3}">
      <dsp:nvSpPr>
        <dsp:cNvPr id="0" name=""/>
        <dsp:cNvSpPr/>
      </dsp:nvSpPr>
      <dsp:spPr>
        <a:xfrm>
          <a:off x="6249387" y="4890761"/>
          <a:ext cx="912438" cy="141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45"/>
              </a:lnTo>
              <a:lnTo>
                <a:pt x="912438" y="53845"/>
              </a:lnTo>
              <a:lnTo>
                <a:pt x="912438" y="141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228DC-08CE-4A97-88D5-F20329EB4140}">
      <dsp:nvSpPr>
        <dsp:cNvPr id="0" name=""/>
        <dsp:cNvSpPr/>
      </dsp:nvSpPr>
      <dsp:spPr>
        <a:xfrm>
          <a:off x="6203036" y="4890761"/>
          <a:ext cx="91440" cy="141046"/>
        </a:xfrm>
        <a:custGeom>
          <a:avLst/>
          <a:gdLst/>
          <a:ahLst/>
          <a:cxnLst/>
          <a:rect l="0" t="0" r="0" b="0"/>
          <a:pathLst>
            <a:path>
              <a:moveTo>
                <a:pt x="46351" y="0"/>
              </a:moveTo>
              <a:lnTo>
                <a:pt x="46351" y="53849"/>
              </a:lnTo>
              <a:lnTo>
                <a:pt x="45720" y="53849"/>
              </a:lnTo>
              <a:lnTo>
                <a:pt x="45720" y="141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15A83-8EB8-4E71-84C5-0E9A93038D27}">
      <dsp:nvSpPr>
        <dsp:cNvPr id="0" name=""/>
        <dsp:cNvSpPr/>
      </dsp:nvSpPr>
      <dsp:spPr>
        <a:xfrm>
          <a:off x="5306555" y="4890761"/>
          <a:ext cx="942832" cy="141042"/>
        </a:xfrm>
        <a:custGeom>
          <a:avLst/>
          <a:gdLst/>
          <a:ahLst/>
          <a:cxnLst/>
          <a:rect l="0" t="0" r="0" b="0"/>
          <a:pathLst>
            <a:path>
              <a:moveTo>
                <a:pt x="942832" y="0"/>
              </a:moveTo>
              <a:lnTo>
                <a:pt x="942832" y="53845"/>
              </a:lnTo>
              <a:lnTo>
                <a:pt x="0" y="53845"/>
              </a:lnTo>
              <a:lnTo>
                <a:pt x="0" y="141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AE955-5ED9-41DC-AF9C-36BA1AEC3186}">
      <dsp:nvSpPr>
        <dsp:cNvPr id="0" name=""/>
        <dsp:cNvSpPr/>
      </dsp:nvSpPr>
      <dsp:spPr>
        <a:xfrm>
          <a:off x="6203028" y="4367907"/>
          <a:ext cx="91440" cy="107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37"/>
              </a:lnTo>
              <a:lnTo>
                <a:pt x="46359" y="20437"/>
              </a:lnTo>
              <a:lnTo>
                <a:pt x="46359" y="1076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99EAF-583A-4732-92E8-64D2F193807C}">
      <dsp:nvSpPr>
        <dsp:cNvPr id="0" name=""/>
        <dsp:cNvSpPr/>
      </dsp:nvSpPr>
      <dsp:spPr>
        <a:xfrm>
          <a:off x="6248748" y="772168"/>
          <a:ext cx="1703683" cy="3122437"/>
        </a:xfrm>
        <a:custGeom>
          <a:avLst/>
          <a:gdLst/>
          <a:ahLst/>
          <a:cxnLst/>
          <a:rect l="0" t="0" r="0" b="0"/>
          <a:pathLst>
            <a:path>
              <a:moveTo>
                <a:pt x="1703683" y="0"/>
              </a:moveTo>
              <a:lnTo>
                <a:pt x="1703683" y="3035241"/>
              </a:lnTo>
              <a:lnTo>
                <a:pt x="0" y="3035241"/>
              </a:lnTo>
              <a:lnTo>
                <a:pt x="0" y="31224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ADE07-F406-4A7C-A2FA-32BE796E4177}">
      <dsp:nvSpPr>
        <dsp:cNvPr id="0" name=""/>
        <dsp:cNvSpPr/>
      </dsp:nvSpPr>
      <dsp:spPr>
        <a:xfrm>
          <a:off x="7537211" y="356947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Department of Public Works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Executive Director</a:t>
          </a:r>
        </a:p>
      </dsp:txBody>
      <dsp:txXfrm>
        <a:off x="7537211" y="356947"/>
        <a:ext cx="830441" cy="415220"/>
      </dsp:txXfrm>
    </dsp:sp>
    <dsp:sp modelId="{5D6D0A55-2486-48A7-B063-5257AA766501}">
      <dsp:nvSpPr>
        <dsp:cNvPr id="0" name=""/>
        <dsp:cNvSpPr/>
      </dsp:nvSpPr>
      <dsp:spPr>
        <a:xfrm>
          <a:off x="5812767" y="3894605"/>
          <a:ext cx="871963" cy="4733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Resource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Management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Division</a:t>
          </a:r>
        </a:p>
      </dsp:txBody>
      <dsp:txXfrm>
        <a:off x="5812767" y="3894605"/>
        <a:ext cx="871963" cy="473301"/>
      </dsp:txXfrm>
    </dsp:sp>
    <dsp:sp modelId="{2F620F88-D479-424F-AB55-8A5B98937814}">
      <dsp:nvSpPr>
        <dsp:cNvPr id="0" name=""/>
        <dsp:cNvSpPr/>
      </dsp:nvSpPr>
      <dsp:spPr>
        <a:xfrm>
          <a:off x="5834167" y="447554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Resource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Supervisor</a:t>
          </a:r>
        </a:p>
      </dsp:txBody>
      <dsp:txXfrm>
        <a:off x="5834167" y="4475540"/>
        <a:ext cx="830441" cy="415220"/>
      </dsp:txXfrm>
    </dsp:sp>
    <dsp:sp modelId="{3AEE2980-A23B-42B0-A1C5-EE294F1C5C9B}">
      <dsp:nvSpPr>
        <dsp:cNvPr id="0" name=""/>
        <dsp:cNvSpPr/>
      </dsp:nvSpPr>
      <dsp:spPr>
        <a:xfrm>
          <a:off x="4891334" y="503180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Finance</a:t>
          </a:r>
        </a:p>
      </dsp:txBody>
      <dsp:txXfrm>
        <a:off x="4891334" y="5031803"/>
        <a:ext cx="830441" cy="415220"/>
      </dsp:txXfrm>
    </dsp:sp>
    <dsp:sp modelId="{83B0EA01-189C-4897-97E5-E53C25942B45}">
      <dsp:nvSpPr>
        <dsp:cNvPr id="0" name=""/>
        <dsp:cNvSpPr/>
      </dsp:nvSpPr>
      <dsp:spPr>
        <a:xfrm>
          <a:off x="5833536" y="5031807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Supply</a:t>
          </a:r>
        </a:p>
      </dsp:txBody>
      <dsp:txXfrm>
        <a:off x="5833536" y="5031807"/>
        <a:ext cx="830441" cy="415220"/>
      </dsp:txXfrm>
    </dsp:sp>
    <dsp:sp modelId="{DDBBBDFE-02E2-41AE-99C5-A248AB0BEDE2}">
      <dsp:nvSpPr>
        <dsp:cNvPr id="0" name=""/>
        <dsp:cNvSpPr/>
      </dsp:nvSpPr>
      <dsp:spPr>
        <a:xfrm>
          <a:off x="6746606" y="503180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Inventory</a:t>
          </a:r>
        </a:p>
      </dsp:txBody>
      <dsp:txXfrm>
        <a:off x="6746606" y="5031803"/>
        <a:ext cx="830441" cy="415220"/>
      </dsp:txXfrm>
    </dsp:sp>
    <dsp:sp modelId="{C1A7138F-3B09-49E2-BF6E-32A3A88CEF2C}">
      <dsp:nvSpPr>
        <dsp:cNvPr id="0" name=""/>
        <dsp:cNvSpPr/>
      </dsp:nvSpPr>
      <dsp:spPr>
        <a:xfrm>
          <a:off x="8552425" y="3894626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County Engineer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Engineering Division</a:t>
          </a:r>
        </a:p>
      </dsp:txBody>
      <dsp:txXfrm>
        <a:off x="8552425" y="3894626"/>
        <a:ext cx="830441" cy="415220"/>
      </dsp:txXfrm>
    </dsp:sp>
    <dsp:sp modelId="{E8A298B1-DB77-4CCE-BC3D-03D928D7187A}">
      <dsp:nvSpPr>
        <dsp:cNvPr id="0" name=""/>
        <dsp:cNvSpPr/>
      </dsp:nvSpPr>
      <dsp:spPr>
        <a:xfrm>
          <a:off x="8552425" y="5073852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Assistant County Engineer</a:t>
          </a:r>
        </a:p>
      </dsp:txBody>
      <dsp:txXfrm>
        <a:off x="8552425" y="5073852"/>
        <a:ext cx="830441" cy="415220"/>
      </dsp:txXfrm>
    </dsp:sp>
    <dsp:sp modelId="{2E910476-56A1-4DCC-9C6C-BD4ADE60977F}">
      <dsp:nvSpPr>
        <dsp:cNvPr id="0" name=""/>
        <dsp:cNvSpPr/>
      </dsp:nvSpPr>
      <dsp:spPr>
        <a:xfrm>
          <a:off x="6040341" y="5663465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Asset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Management</a:t>
          </a:r>
        </a:p>
      </dsp:txBody>
      <dsp:txXfrm>
        <a:off x="6040341" y="5663465"/>
        <a:ext cx="830441" cy="415220"/>
      </dsp:txXfrm>
    </dsp:sp>
    <dsp:sp modelId="{CAE5C22A-98FD-42DC-B660-2DBAECED9B0E}">
      <dsp:nvSpPr>
        <dsp:cNvPr id="0" name=""/>
        <dsp:cNvSpPr/>
      </dsp:nvSpPr>
      <dsp:spPr>
        <a:xfrm>
          <a:off x="7045174" y="5663465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Traffic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Engineering</a:t>
          </a:r>
        </a:p>
      </dsp:txBody>
      <dsp:txXfrm>
        <a:off x="7045174" y="5663465"/>
        <a:ext cx="830441" cy="415220"/>
      </dsp:txXfrm>
    </dsp:sp>
    <dsp:sp modelId="{BD707B0C-E5BE-4DE0-B787-B03BE3EBCC23}">
      <dsp:nvSpPr>
        <dsp:cNvPr id="0" name=""/>
        <dsp:cNvSpPr/>
      </dsp:nvSpPr>
      <dsp:spPr>
        <a:xfrm>
          <a:off x="8050008" y="5663465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Construction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Services</a:t>
          </a:r>
        </a:p>
      </dsp:txBody>
      <dsp:txXfrm>
        <a:off x="8050008" y="5663465"/>
        <a:ext cx="830441" cy="415220"/>
      </dsp:txXfrm>
    </dsp:sp>
    <dsp:sp modelId="{0DC12C21-F125-4F80-8BF4-83ACBC07B036}">
      <dsp:nvSpPr>
        <dsp:cNvPr id="0" name=""/>
        <dsp:cNvSpPr/>
      </dsp:nvSpPr>
      <dsp:spPr>
        <a:xfrm>
          <a:off x="9054842" y="5663465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Engineering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Services</a:t>
          </a:r>
        </a:p>
      </dsp:txBody>
      <dsp:txXfrm>
        <a:off x="9054842" y="5663465"/>
        <a:ext cx="830441" cy="415220"/>
      </dsp:txXfrm>
    </dsp:sp>
    <dsp:sp modelId="{CF5DD0AB-AB0D-4267-B5E3-90F3C0D7E499}">
      <dsp:nvSpPr>
        <dsp:cNvPr id="0" name=""/>
        <dsp:cNvSpPr/>
      </dsp:nvSpPr>
      <dsp:spPr>
        <a:xfrm>
          <a:off x="10059675" y="5663465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Stormwater Engineering</a:t>
          </a:r>
        </a:p>
      </dsp:txBody>
      <dsp:txXfrm>
        <a:off x="10059675" y="5663465"/>
        <a:ext cx="830441" cy="415220"/>
      </dsp:txXfrm>
    </dsp:sp>
    <dsp:sp modelId="{7D8F93F7-5CCC-444C-BE68-4636B28A24E0}">
      <dsp:nvSpPr>
        <dsp:cNvPr id="0" name=""/>
        <dsp:cNvSpPr/>
      </dsp:nvSpPr>
      <dsp:spPr>
        <a:xfrm>
          <a:off x="11064509" y="5663465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Transportation Planning</a:t>
          </a:r>
        </a:p>
      </dsp:txBody>
      <dsp:txXfrm>
        <a:off x="11064509" y="5663465"/>
        <a:ext cx="830441" cy="415220"/>
      </dsp:txXfrm>
    </dsp:sp>
    <dsp:sp modelId="{44A9ECC3-2083-466E-B586-31967F70F175}">
      <dsp:nvSpPr>
        <dsp:cNvPr id="0" name=""/>
        <dsp:cNvSpPr/>
      </dsp:nvSpPr>
      <dsp:spPr>
        <a:xfrm>
          <a:off x="8057241" y="4450901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Executive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Assistant</a:t>
          </a:r>
        </a:p>
      </dsp:txBody>
      <dsp:txXfrm>
        <a:off x="8057241" y="4450901"/>
        <a:ext cx="830441" cy="415220"/>
      </dsp:txXfrm>
    </dsp:sp>
    <dsp:sp modelId="{854B2DE7-FE48-48F1-A884-E3AD19B2965A}">
      <dsp:nvSpPr>
        <dsp:cNvPr id="0" name=""/>
        <dsp:cNvSpPr/>
      </dsp:nvSpPr>
      <dsp:spPr>
        <a:xfrm>
          <a:off x="4020293" y="65483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Department of Public Works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Deputy Director</a:t>
          </a:r>
        </a:p>
      </dsp:txBody>
      <dsp:txXfrm>
        <a:off x="4020293" y="654830"/>
        <a:ext cx="830441" cy="415220"/>
      </dsp:txXfrm>
    </dsp:sp>
    <dsp:sp modelId="{E6062B7F-4627-46F5-A451-BF8DA1433EAB}">
      <dsp:nvSpPr>
        <dsp:cNvPr id="0" name=""/>
        <dsp:cNvSpPr/>
      </dsp:nvSpPr>
      <dsp:spPr>
        <a:xfrm>
          <a:off x="1508209" y="2125787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Fleet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 Management Division</a:t>
          </a:r>
        </a:p>
      </dsp:txBody>
      <dsp:txXfrm>
        <a:off x="1508209" y="2125787"/>
        <a:ext cx="830441" cy="415220"/>
      </dsp:txXfrm>
    </dsp:sp>
    <dsp:sp modelId="{CDEB17C4-9357-4B82-8088-91AB491B6D2D}">
      <dsp:nvSpPr>
        <dsp:cNvPr id="0" name=""/>
        <dsp:cNvSpPr/>
      </dsp:nvSpPr>
      <dsp:spPr>
        <a:xfrm>
          <a:off x="1005792" y="271540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Fleet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Superintendent</a:t>
          </a:r>
        </a:p>
      </dsp:txBody>
      <dsp:txXfrm>
        <a:off x="1005792" y="2715400"/>
        <a:ext cx="830441" cy="415220"/>
      </dsp:txXfrm>
    </dsp:sp>
    <dsp:sp modelId="{C7EB9378-1950-426F-8E19-AD320685EA6D}">
      <dsp:nvSpPr>
        <dsp:cNvPr id="0" name=""/>
        <dsp:cNvSpPr/>
      </dsp:nvSpPr>
      <dsp:spPr>
        <a:xfrm>
          <a:off x="958" y="330501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Akers Fleet Maintenance (x3)</a:t>
          </a:r>
        </a:p>
      </dsp:txBody>
      <dsp:txXfrm>
        <a:off x="958" y="3305013"/>
        <a:ext cx="830441" cy="415220"/>
      </dsp:txXfrm>
    </dsp:sp>
    <dsp:sp modelId="{6C2FBCBC-492B-4D74-9B1A-4178734E1DF3}">
      <dsp:nvSpPr>
        <dsp:cNvPr id="0" name=""/>
        <dsp:cNvSpPr/>
      </dsp:nvSpPr>
      <dsp:spPr>
        <a:xfrm>
          <a:off x="1005792" y="330501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Calhan Fleet Maintenance</a:t>
          </a:r>
        </a:p>
      </dsp:txBody>
      <dsp:txXfrm>
        <a:off x="1005792" y="3305013"/>
        <a:ext cx="830441" cy="415220"/>
      </dsp:txXfrm>
    </dsp:sp>
    <dsp:sp modelId="{F84DCC4E-0A8B-4322-AA74-1F326F8EA605}">
      <dsp:nvSpPr>
        <dsp:cNvPr id="0" name=""/>
        <dsp:cNvSpPr/>
      </dsp:nvSpPr>
      <dsp:spPr>
        <a:xfrm>
          <a:off x="2010625" y="330501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Dabling</a:t>
          </a:r>
          <a:r>
            <a:rPr lang="en-US" sz="800" kern="1200" dirty="0"/>
            <a:t> Fleet Maintenance</a:t>
          </a:r>
        </a:p>
      </dsp:txBody>
      <dsp:txXfrm>
        <a:off x="2010625" y="3305013"/>
        <a:ext cx="830441" cy="415220"/>
      </dsp:txXfrm>
    </dsp:sp>
    <dsp:sp modelId="{2A38331E-0814-4505-A32C-CCBDA95967C3}">
      <dsp:nvSpPr>
        <dsp:cNvPr id="0" name=""/>
        <dsp:cNvSpPr/>
      </dsp:nvSpPr>
      <dsp:spPr>
        <a:xfrm>
          <a:off x="2010625" y="271540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Fleet Logistics Coordinator</a:t>
          </a:r>
        </a:p>
      </dsp:txBody>
      <dsp:txXfrm>
        <a:off x="2010625" y="2715400"/>
        <a:ext cx="830441" cy="415220"/>
      </dsp:txXfrm>
    </dsp:sp>
    <dsp:sp modelId="{57C2B1B1-0D3E-42A4-A754-CA23DC1FDFF8}">
      <dsp:nvSpPr>
        <dsp:cNvPr id="0" name=""/>
        <dsp:cNvSpPr/>
      </dsp:nvSpPr>
      <dsp:spPr>
        <a:xfrm>
          <a:off x="4020293" y="2125787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Highway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rgbClr val="FFFF00"/>
              </a:solidFill>
            </a:rPr>
            <a:t>Division</a:t>
          </a:r>
        </a:p>
      </dsp:txBody>
      <dsp:txXfrm>
        <a:off x="4020293" y="2125787"/>
        <a:ext cx="830441" cy="415220"/>
      </dsp:txXfrm>
    </dsp:sp>
    <dsp:sp modelId="{03EC381D-0C83-4EC5-A13F-264F763838C4}">
      <dsp:nvSpPr>
        <dsp:cNvPr id="0" name=""/>
        <dsp:cNvSpPr/>
      </dsp:nvSpPr>
      <dsp:spPr>
        <a:xfrm>
          <a:off x="3015459" y="271540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Highway Superintendent</a:t>
          </a:r>
        </a:p>
      </dsp:txBody>
      <dsp:txXfrm>
        <a:off x="3015459" y="2715400"/>
        <a:ext cx="830441" cy="415220"/>
      </dsp:txXfrm>
    </dsp:sp>
    <dsp:sp modelId="{D647A40E-ADBB-4042-B5A0-23A7D1DF8913}">
      <dsp:nvSpPr>
        <dsp:cNvPr id="0" name=""/>
        <dsp:cNvSpPr/>
      </dsp:nvSpPr>
      <dsp:spPr>
        <a:xfrm>
          <a:off x="3015459" y="330501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Akers Team</a:t>
          </a:r>
        </a:p>
      </dsp:txBody>
      <dsp:txXfrm>
        <a:off x="3015459" y="3305013"/>
        <a:ext cx="830441" cy="415220"/>
      </dsp:txXfrm>
    </dsp:sp>
    <dsp:sp modelId="{FCE76CF1-5BF8-4B63-9208-A41784607473}">
      <dsp:nvSpPr>
        <dsp:cNvPr id="0" name=""/>
        <dsp:cNvSpPr/>
      </dsp:nvSpPr>
      <dsp:spPr>
        <a:xfrm>
          <a:off x="4020293" y="271540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Highway Superintendent</a:t>
          </a:r>
        </a:p>
      </dsp:txBody>
      <dsp:txXfrm>
        <a:off x="4020293" y="2715400"/>
        <a:ext cx="830441" cy="415220"/>
      </dsp:txXfrm>
    </dsp:sp>
    <dsp:sp modelId="{3C87F0E0-9C29-4017-8CFF-9D2A77118EF7}">
      <dsp:nvSpPr>
        <dsp:cNvPr id="0" name=""/>
        <dsp:cNvSpPr/>
      </dsp:nvSpPr>
      <dsp:spPr>
        <a:xfrm>
          <a:off x="4020293" y="330501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Calhan Team</a:t>
          </a:r>
        </a:p>
      </dsp:txBody>
      <dsp:txXfrm>
        <a:off x="4020293" y="3305013"/>
        <a:ext cx="830441" cy="415220"/>
      </dsp:txXfrm>
    </dsp:sp>
    <dsp:sp modelId="{6AB7BBA8-F3B4-4245-8EB7-81A789465932}">
      <dsp:nvSpPr>
        <dsp:cNvPr id="0" name=""/>
        <dsp:cNvSpPr/>
      </dsp:nvSpPr>
      <dsp:spPr>
        <a:xfrm>
          <a:off x="5025126" y="271540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Highway Superintendent</a:t>
          </a:r>
        </a:p>
      </dsp:txBody>
      <dsp:txXfrm>
        <a:off x="5025126" y="2715400"/>
        <a:ext cx="830441" cy="415220"/>
      </dsp:txXfrm>
    </dsp:sp>
    <dsp:sp modelId="{FB471403-770D-4ACB-9F4A-E79587ECA95C}">
      <dsp:nvSpPr>
        <dsp:cNvPr id="0" name=""/>
        <dsp:cNvSpPr/>
      </dsp:nvSpPr>
      <dsp:spPr>
        <a:xfrm>
          <a:off x="5025126" y="3305013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Akers Team</a:t>
          </a:r>
        </a:p>
      </dsp:txBody>
      <dsp:txXfrm>
        <a:off x="5025126" y="3305013"/>
        <a:ext cx="830441" cy="415220"/>
      </dsp:txXfrm>
    </dsp:sp>
    <dsp:sp modelId="{1B55E7D4-FA3D-4E44-A5D3-9CBCD29F2874}">
      <dsp:nvSpPr>
        <dsp:cNvPr id="0" name=""/>
        <dsp:cNvSpPr/>
      </dsp:nvSpPr>
      <dsp:spPr>
        <a:xfrm>
          <a:off x="6532377" y="2125787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>
              <a:solidFill>
                <a:srgbClr val="FFFF00"/>
              </a:solidFill>
            </a:rPr>
            <a:t>Customer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>
              <a:solidFill>
                <a:srgbClr val="FFFF00"/>
              </a:solidFill>
            </a:rPr>
            <a:t>Service </a:t>
          </a:r>
          <a:r>
            <a:rPr lang="en-US" sz="800" b="1" kern="1200" dirty="0">
              <a:solidFill>
                <a:srgbClr val="FFFF00"/>
              </a:solidFill>
            </a:rPr>
            <a:t>Division</a:t>
          </a:r>
        </a:p>
      </dsp:txBody>
      <dsp:txXfrm>
        <a:off x="6532377" y="2125787"/>
        <a:ext cx="830441" cy="415220"/>
      </dsp:txXfrm>
    </dsp:sp>
    <dsp:sp modelId="{FE377632-2439-40D7-8461-8D8AD1E63ED6}">
      <dsp:nvSpPr>
        <dsp:cNvPr id="0" name=""/>
        <dsp:cNvSpPr/>
      </dsp:nvSpPr>
      <dsp:spPr>
        <a:xfrm>
          <a:off x="6029960" y="271540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Work Order Management</a:t>
          </a:r>
        </a:p>
      </dsp:txBody>
      <dsp:txXfrm>
        <a:off x="6029960" y="2715400"/>
        <a:ext cx="830441" cy="415220"/>
      </dsp:txXfrm>
    </dsp:sp>
    <dsp:sp modelId="{C4809B5A-5F0F-4372-A530-E03635976A7B}">
      <dsp:nvSpPr>
        <dsp:cNvPr id="0" name=""/>
        <dsp:cNvSpPr/>
      </dsp:nvSpPr>
      <dsp:spPr>
        <a:xfrm>
          <a:off x="7034794" y="2715400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Dispatch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Operations</a:t>
          </a:r>
        </a:p>
      </dsp:txBody>
      <dsp:txXfrm>
        <a:off x="7034794" y="2715400"/>
        <a:ext cx="830441" cy="415220"/>
      </dsp:txXfrm>
    </dsp:sp>
    <dsp:sp modelId="{A30D3430-9E9E-4789-B2B6-239F2D9FC11D}">
      <dsp:nvSpPr>
        <dsp:cNvPr id="0" name=""/>
        <dsp:cNvSpPr/>
      </dsp:nvSpPr>
      <dsp:spPr>
        <a:xfrm>
          <a:off x="3534543" y="1294457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Training Management</a:t>
          </a:r>
        </a:p>
      </dsp:txBody>
      <dsp:txXfrm>
        <a:off x="3534543" y="1294457"/>
        <a:ext cx="830441" cy="415220"/>
      </dsp:txXfrm>
    </dsp:sp>
    <dsp:sp modelId="{2D19781F-BA4B-4D89-AC24-877994E27C10}">
      <dsp:nvSpPr>
        <dsp:cNvPr id="0" name=""/>
        <dsp:cNvSpPr/>
      </dsp:nvSpPr>
      <dsp:spPr>
        <a:xfrm>
          <a:off x="8323015" y="896551"/>
          <a:ext cx="830441" cy="415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Executive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Assistant</a:t>
          </a:r>
        </a:p>
      </dsp:txBody>
      <dsp:txXfrm>
        <a:off x="8323015" y="896551"/>
        <a:ext cx="830441" cy="415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E55D-047C-45D1-893F-0B7CE8D7E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C54AC-FF4C-40A2-A3F8-E39FAAB3B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06C43-06BB-4826-A660-B0527D8D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BD024-144B-46C4-9D1D-199C4829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52CA-1047-4E2E-A04E-CBE44333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4816-CA43-4836-91E6-EC1A5878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3DB68-313C-41B4-801D-5608FD35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0B08E-7BFD-4DE6-BB1F-408276BB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7C6DA-E4BB-4D89-88E4-BED327E2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AD10-844A-46ED-BE26-D10F7F9E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5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E38D6-C932-485E-90C2-3B559ADF6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9AA9A-4896-4015-87BE-629F1E305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A827C-4336-4F79-9135-DAAF7806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9B422-728A-4F6A-94F4-CDD9E96F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D0AB3-07AF-4B81-B99E-747550004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8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A8A5-1F6A-4F64-919F-FB3DA026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1127-E0C6-4CD4-958C-723DE181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C0E4-939E-4DED-B413-908586BD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9956F-B879-43C0-B46E-E7D3C1E5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86E0-19F7-4D01-92B8-D29F2053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7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ECFB-437A-4129-A90A-593FC6E6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8C7CF-448A-4B3B-A28B-56FF53F83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02393-D5B8-4686-AC5B-E4368C43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DCB93-F8CA-49D7-86B9-388FC5B6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625DD-C12E-4228-A911-241EE5DE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5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DA1A-5159-4E6F-A393-3040BDB2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6F5E-8D8C-4CC8-AAE4-9105F3865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0A20F-96CD-4649-8A77-4FB327651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064BC-EA00-48EE-9405-D05770BE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9E9FB-CC08-430B-9174-5C52DC6F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7C9B-A511-4E2F-83DD-94D9B5C0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42118-9990-465C-9DD0-B6E224CD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4BF04-64BF-456D-A10E-A49967BE5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6BDA5-2F58-4BDD-AB69-DFA9E0E0B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A9DC3-CDE1-46D9-824F-E792B33D1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D99BC-5828-4312-BF53-65D35890A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E9987A-93DF-4B4E-876C-EB740B94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6A3348-3211-4ACC-8F0D-07A4039A1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9220E-C6D1-42CD-BEAF-D7236B91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7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7621-186D-4C6A-937A-1AF4BE05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ECBB4F-9832-4426-927E-099CDDB6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59C29-6BDB-469E-869F-812003DD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5E550-A3FF-4600-9149-83CC0F2D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98A12-DA14-46E3-971F-2AB4503C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14358-6BCD-4752-B578-3B766C4D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EC75F-0CE8-4E75-B164-EADC798C7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00C9B-E76C-4FD7-B8D8-199D00DF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DC8E2-B749-4DE5-802C-2BFB99139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C0F7B-A1EF-4ABE-828B-C2AFD57FA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14CC2-A484-4641-8190-68B51734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A6359-83B9-4F6C-BD3F-EDDFF11C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ED018-5D63-4587-930C-55280BAE6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4D4DA-0814-44B5-9481-D856446B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3C5AE7-8E05-40E8-BD1F-7D500AABB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194CF-8C19-4D20-BD49-15E8DD0D6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8869E-0F11-4536-AB3A-45DA4E26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F9208-9AA0-4AD5-9CF2-F448D40A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7B62A-9A29-4EC1-A313-FD9B8F4F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2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AE47B-C600-48C1-A876-D27E44663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CF91D-5072-49EC-ADCA-CF6AEF354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3A6D2-E7E0-4D82-8048-55F8239A6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A3C1-B353-4AD0-8559-8F4AEF0FFFA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39254-AC0A-43B9-AD9E-FC086F797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2B9AB-F4E6-4B1E-B779-A895AD7A8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807E-978B-46B3-8534-F9C2D0F3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5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1F1265-F95B-4C57-B507-C3107B04C4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6155813"/>
              </p:ext>
            </p:extLst>
          </p:nvPr>
        </p:nvGraphicFramePr>
        <p:xfrm>
          <a:off x="121920" y="261257"/>
          <a:ext cx="11895909" cy="6435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24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Ladley</dc:creator>
  <cp:lastModifiedBy>Kelly Hathaway</cp:lastModifiedBy>
  <cp:revision>2</cp:revision>
  <cp:lastPrinted>2022-03-03T20:16:56Z</cp:lastPrinted>
  <dcterms:created xsi:type="dcterms:W3CDTF">2022-03-03T19:19:56Z</dcterms:created>
  <dcterms:modified xsi:type="dcterms:W3CDTF">2022-04-21T13:58:42Z</dcterms:modified>
</cp:coreProperties>
</file>